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7" r:id="rId3"/>
    <p:sldId id="259" r:id="rId4"/>
    <p:sldId id="261" r:id="rId5"/>
    <p:sldId id="263" r:id="rId6"/>
    <p:sldId id="265" r:id="rId7"/>
    <p:sldId id="267" r:id="rId8"/>
    <p:sldId id="269" r:id="rId9"/>
    <p:sldId id="271" r:id="rId10"/>
    <p:sldId id="273" r:id="rId11"/>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45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Щракнете, за да редактирате стила на заглавието в образеца</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да редактирате стила на подзаглавията в образеца</a:t>
            </a:r>
            <a:endParaRPr lang="bg-BG"/>
          </a:p>
        </p:txBody>
      </p:sp>
      <p:sp>
        <p:nvSpPr>
          <p:cNvPr id="4" name="Контейнер за дата 3"/>
          <p:cNvSpPr>
            <a:spLocks noGrp="1"/>
          </p:cNvSpPr>
          <p:nvPr>
            <p:ph type="dt" sz="half" idx="10"/>
          </p:nvPr>
        </p:nvSpPr>
        <p:spPr/>
        <p:txBody>
          <a:bodyPr/>
          <a:lstStyle/>
          <a:p>
            <a:fld id="{D3215FC7-16F6-4B8F-A809-7CC22884BDC4}" type="datetimeFigureOut">
              <a:rPr lang="bg-BG" smtClean="0"/>
              <a:pPr/>
              <a:t>7.2.2014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003D10CF-0854-4844-AB85-9CF70448AAC4}"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D3215FC7-16F6-4B8F-A809-7CC22884BDC4}" type="datetimeFigureOut">
              <a:rPr lang="bg-BG" smtClean="0"/>
              <a:pPr/>
              <a:t>7.2.2014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003D10CF-0854-4844-AB85-9CF70448AAC4}"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D3215FC7-16F6-4B8F-A809-7CC22884BDC4}" type="datetimeFigureOut">
              <a:rPr lang="bg-BG" smtClean="0"/>
              <a:pPr/>
              <a:t>7.2.2014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003D10CF-0854-4844-AB85-9CF70448AAC4}" type="slidenum">
              <a:rPr lang="bg-BG" smtClean="0"/>
              <a:pPr/>
              <a:t>‹#›</a:t>
            </a:fld>
            <a:endParaRPr lang="bg-B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лавие и 4 съдържания">
    <p:spTree>
      <p:nvGrpSpPr>
        <p:cNvPr id="1" name=""/>
        <p:cNvGrpSpPr/>
        <p:nvPr/>
      </p:nvGrpSpPr>
      <p:grpSpPr>
        <a:xfrm>
          <a:off x="0" y="0"/>
          <a:ext cx="0" cy="0"/>
          <a:chOff x="0" y="0"/>
          <a:chExt cx="0" cy="0"/>
        </a:xfrm>
      </p:grpSpPr>
      <p:sp>
        <p:nvSpPr>
          <p:cNvPr id="2" name="Заглавие 1"/>
          <p:cNvSpPr>
            <a:spLocks noGrp="1"/>
          </p:cNvSpPr>
          <p:nvPr>
            <p:ph type="title" sz="quarter"/>
          </p:nvPr>
        </p:nvSpPr>
        <p:spPr>
          <a:xfrm>
            <a:off x="457200" y="228600"/>
            <a:ext cx="8229600" cy="1143000"/>
          </a:xfrm>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quarter" idx="1"/>
          </p:nvPr>
        </p:nvSpPr>
        <p:spPr>
          <a:xfrm>
            <a:off x="457200" y="1600200"/>
            <a:ext cx="4038600" cy="2171700"/>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quarter" idx="2"/>
          </p:nvPr>
        </p:nvSpPr>
        <p:spPr>
          <a:xfrm>
            <a:off x="4648200" y="1600200"/>
            <a:ext cx="4038600" cy="2171700"/>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съдържание 4"/>
          <p:cNvSpPr>
            <a:spLocks noGrp="1"/>
          </p:cNvSpPr>
          <p:nvPr>
            <p:ph sz="quarter" idx="3"/>
          </p:nvPr>
        </p:nvSpPr>
        <p:spPr>
          <a:xfrm>
            <a:off x="457200" y="3924300"/>
            <a:ext cx="4038600" cy="2171700"/>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съдържание 5"/>
          <p:cNvSpPr>
            <a:spLocks noGrp="1"/>
          </p:cNvSpPr>
          <p:nvPr>
            <p:ph sz="quarter" idx="4"/>
          </p:nvPr>
        </p:nvSpPr>
        <p:spPr>
          <a:xfrm>
            <a:off x="4648200" y="3924300"/>
            <a:ext cx="4038600" cy="2171700"/>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Rectangle 24"/>
          <p:cNvSpPr>
            <a:spLocks noGrp="1" noChangeArrowheads="1"/>
          </p:cNvSpPr>
          <p:nvPr>
            <p:ph type="dt" sz="half" idx="10"/>
          </p:nvPr>
        </p:nvSpPr>
        <p:spPr>
          <a:ln/>
        </p:spPr>
        <p:txBody>
          <a:bodyPr/>
          <a:lstStyle>
            <a:lvl1pPr>
              <a:defRPr/>
            </a:lvl1pPr>
          </a:lstStyle>
          <a:p>
            <a:pPr>
              <a:defRPr/>
            </a:pPr>
            <a:endParaRPr lang="bg-BG"/>
          </a:p>
        </p:txBody>
      </p:sp>
      <p:sp>
        <p:nvSpPr>
          <p:cNvPr id="8" name="Rectangle 25"/>
          <p:cNvSpPr>
            <a:spLocks noGrp="1" noChangeArrowheads="1"/>
          </p:cNvSpPr>
          <p:nvPr>
            <p:ph type="ftr" sz="quarter" idx="11"/>
          </p:nvPr>
        </p:nvSpPr>
        <p:spPr>
          <a:ln/>
        </p:spPr>
        <p:txBody>
          <a:bodyPr/>
          <a:lstStyle>
            <a:lvl1pPr>
              <a:defRPr/>
            </a:lvl1pPr>
          </a:lstStyle>
          <a:p>
            <a:pPr>
              <a:defRPr/>
            </a:pPr>
            <a:endParaRPr lang="bg-BG"/>
          </a:p>
        </p:txBody>
      </p:sp>
      <p:sp>
        <p:nvSpPr>
          <p:cNvPr id="9" name="Rectangle 26"/>
          <p:cNvSpPr>
            <a:spLocks noGrp="1" noChangeArrowheads="1"/>
          </p:cNvSpPr>
          <p:nvPr>
            <p:ph type="sldNum" sz="quarter" idx="12"/>
          </p:nvPr>
        </p:nvSpPr>
        <p:spPr>
          <a:ln/>
        </p:spPr>
        <p:txBody>
          <a:bodyPr/>
          <a:lstStyle>
            <a:lvl1pPr>
              <a:defRPr/>
            </a:lvl1pPr>
          </a:lstStyle>
          <a:p>
            <a:pPr>
              <a:defRPr/>
            </a:pPr>
            <a:fld id="{96A9C8B8-5032-4809-B367-98C6A79ABF9B}" type="slidenum">
              <a:rPr lang="bg-BG"/>
              <a:pPr>
                <a:defRPr/>
              </a:pPr>
              <a:t>‹#›</a:t>
            </a:fld>
            <a:endParaRPr lang="bg-BG"/>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Заглавие, съдържание и 2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28600"/>
            <a:ext cx="8229600" cy="1143000"/>
          </a:xfrm>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600200"/>
            <a:ext cx="4038600" cy="4495800"/>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quarter" idx="2"/>
          </p:nvPr>
        </p:nvSpPr>
        <p:spPr>
          <a:xfrm>
            <a:off x="4648200" y="1600200"/>
            <a:ext cx="4038600" cy="2171700"/>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съдържание 4"/>
          <p:cNvSpPr>
            <a:spLocks noGrp="1"/>
          </p:cNvSpPr>
          <p:nvPr>
            <p:ph sz="quarter" idx="3"/>
          </p:nvPr>
        </p:nvSpPr>
        <p:spPr>
          <a:xfrm>
            <a:off x="4648200" y="3924300"/>
            <a:ext cx="4038600" cy="2171700"/>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ата 5"/>
          <p:cNvSpPr>
            <a:spLocks noGrp="1"/>
          </p:cNvSpPr>
          <p:nvPr>
            <p:ph type="dt" sz="half" idx="10"/>
          </p:nvPr>
        </p:nvSpPr>
        <p:spPr>
          <a:xfrm>
            <a:off x="457200" y="6248400"/>
            <a:ext cx="2133600" cy="457200"/>
          </a:xfrm>
        </p:spPr>
        <p:txBody>
          <a:bodyPr/>
          <a:lstStyle>
            <a:lvl1pPr>
              <a:defRPr/>
            </a:lvl1pPr>
          </a:lstStyle>
          <a:p>
            <a:pPr>
              <a:defRPr/>
            </a:pPr>
            <a:endParaRPr lang="bg-BG"/>
          </a:p>
        </p:txBody>
      </p:sp>
      <p:sp>
        <p:nvSpPr>
          <p:cNvPr id="7" name="Контейнер за долния колонтитул 6"/>
          <p:cNvSpPr>
            <a:spLocks noGrp="1"/>
          </p:cNvSpPr>
          <p:nvPr>
            <p:ph type="ftr" sz="quarter" idx="11"/>
          </p:nvPr>
        </p:nvSpPr>
        <p:spPr>
          <a:xfrm>
            <a:off x="3124200" y="6248400"/>
            <a:ext cx="2895600" cy="457200"/>
          </a:xfrm>
        </p:spPr>
        <p:txBody>
          <a:bodyPr/>
          <a:lstStyle>
            <a:lvl1pPr>
              <a:defRPr/>
            </a:lvl1pPr>
          </a:lstStyle>
          <a:p>
            <a:pPr>
              <a:defRPr/>
            </a:pPr>
            <a:endParaRPr lang="bg-BG"/>
          </a:p>
        </p:txBody>
      </p:sp>
      <p:sp>
        <p:nvSpPr>
          <p:cNvPr id="8" name="Контейнер за номер на слайда 7"/>
          <p:cNvSpPr>
            <a:spLocks noGrp="1"/>
          </p:cNvSpPr>
          <p:nvPr>
            <p:ph type="sldNum" sz="quarter" idx="12"/>
          </p:nvPr>
        </p:nvSpPr>
        <p:spPr>
          <a:xfrm>
            <a:off x="6553200" y="6248400"/>
            <a:ext cx="2133600" cy="457200"/>
          </a:xfrm>
        </p:spPr>
        <p:txBody>
          <a:bodyPr/>
          <a:lstStyle>
            <a:lvl1pPr>
              <a:defRPr smtClean="0"/>
            </a:lvl1pPr>
          </a:lstStyle>
          <a:p>
            <a:pPr>
              <a:defRPr/>
            </a:pPr>
            <a:fld id="{57BA01E4-5891-4807-9FDF-8B84D574927E}" type="slidenum">
              <a:rPr lang="bg-BG"/>
              <a:pPr>
                <a:defRPr/>
              </a:pPr>
              <a:t>‹#›</a:t>
            </a:fld>
            <a:endParaRPr lang="bg-BG"/>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Заглавие и 2 съдържания над текст">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28600"/>
            <a:ext cx="8229600" cy="1143000"/>
          </a:xfrm>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quarter" idx="1"/>
          </p:nvPr>
        </p:nvSpPr>
        <p:spPr>
          <a:xfrm>
            <a:off x="457200" y="1600200"/>
            <a:ext cx="4038600" cy="2171700"/>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quarter" idx="2"/>
          </p:nvPr>
        </p:nvSpPr>
        <p:spPr>
          <a:xfrm>
            <a:off x="4648200" y="1600200"/>
            <a:ext cx="4038600" cy="2171700"/>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half" idx="3"/>
          </p:nvPr>
        </p:nvSpPr>
        <p:spPr>
          <a:xfrm>
            <a:off x="457200" y="3924300"/>
            <a:ext cx="8229600" cy="2171700"/>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Rectangle 24"/>
          <p:cNvSpPr>
            <a:spLocks noGrp="1" noChangeArrowheads="1"/>
          </p:cNvSpPr>
          <p:nvPr>
            <p:ph type="dt" sz="half" idx="10"/>
          </p:nvPr>
        </p:nvSpPr>
        <p:spPr>
          <a:ln/>
        </p:spPr>
        <p:txBody>
          <a:bodyPr/>
          <a:lstStyle>
            <a:lvl1pPr>
              <a:defRPr/>
            </a:lvl1pPr>
          </a:lstStyle>
          <a:p>
            <a:pPr>
              <a:defRPr/>
            </a:pPr>
            <a:endParaRPr lang="bg-BG"/>
          </a:p>
        </p:txBody>
      </p:sp>
      <p:sp>
        <p:nvSpPr>
          <p:cNvPr id="7" name="Rectangle 25"/>
          <p:cNvSpPr>
            <a:spLocks noGrp="1" noChangeArrowheads="1"/>
          </p:cNvSpPr>
          <p:nvPr>
            <p:ph type="ftr" sz="quarter" idx="11"/>
          </p:nvPr>
        </p:nvSpPr>
        <p:spPr>
          <a:ln/>
        </p:spPr>
        <p:txBody>
          <a:bodyPr/>
          <a:lstStyle>
            <a:lvl1pPr>
              <a:defRPr/>
            </a:lvl1pPr>
          </a:lstStyle>
          <a:p>
            <a:pPr>
              <a:defRPr/>
            </a:pPr>
            <a:endParaRPr lang="bg-BG"/>
          </a:p>
        </p:txBody>
      </p:sp>
      <p:sp>
        <p:nvSpPr>
          <p:cNvPr id="8" name="Rectangle 26"/>
          <p:cNvSpPr>
            <a:spLocks noGrp="1" noChangeArrowheads="1"/>
          </p:cNvSpPr>
          <p:nvPr>
            <p:ph type="sldNum" sz="quarter" idx="12"/>
          </p:nvPr>
        </p:nvSpPr>
        <p:spPr>
          <a:ln/>
        </p:spPr>
        <p:txBody>
          <a:bodyPr/>
          <a:lstStyle>
            <a:lvl1pPr>
              <a:defRPr/>
            </a:lvl1pPr>
          </a:lstStyle>
          <a:p>
            <a:pPr>
              <a:defRPr/>
            </a:pPr>
            <a:fld id="{D35775A7-E4B3-4CBB-8ED2-36534394953E}" type="slidenum">
              <a:rPr lang="bg-BG"/>
              <a:pPr>
                <a:defRPr/>
              </a:pPr>
              <a:t>‹#›</a:t>
            </a:fld>
            <a:endParaRPr lang="bg-BG"/>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Заглавие, съдържание и текст">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28600"/>
            <a:ext cx="8229600" cy="1143000"/>
          </a:xfrm>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600200"/>
            <a:ext cx="4038600" cy="4495800"/>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648200" y="1600200"/>
            <a:ext cx="4038600" cy="4495800"/>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Rectangle 24"/>
          <p:cNvSpPr>
            <a:spLocks noGrp="1" noChangeArrowheads="1"/>
          </p:cNvSpPr>
          <p:nvPr>
            <p:ph type="dt" sz="half" idx="10"/>
          </p:nvPr>
        </p:nvSpPr>
        <p:spPr>
          <a:ln/>
        </p:spPr>
        <p:txBody>
          <a:bodyPr/>
          <a:lstStyle>
            <a:lvl1pPr>
              <a:defRPr/>
            </a:lvl1pPr>
          </a:lstStyle>
          <a:p>
            <a:pPr>
              <a:defRPr/>
            </a:pPr>
            <a:endParaRPr lang="bg-BG"/>
          </a:p>
        </p:txBody>
      </p:sp>
      <p:sp>
        <p:nvSpPr>
          <p:cNvPr id="6" name="Rectangle 25"/>
          <p:cNvSpPr>
            <a:spLocks noGrp="1" noChangeArrowheads="1"/>
          </p:cNvSpPr>
          <p:nvPr>
            <p:ph type="ftr" sz="quarter" idx="11"/>
          </p:nvPr>
        </p:nvSpPr>
        <p:spPr>
          <a:ln/>
        </p:spPr>
        <p:txBody>
          <a:bodyPr/>
          <a:lstStyle>
            <a:lvl1pPr>
              <a:defRPr/>
            </a:lvl1pPr>
          </a:lstStyle>
          <a:p>
            <a:pPr>
              <a:defRPr/>
            </a:pPr>
            <a:endParaRPr lang="bg-BG"/>
          </a:p>
        </p:txBody>
      </p:sp>
      <p:sp>
        <p:nvSpPr>
          <p:cNvPr id="7" name="Rectangle 26"/>
          <p:cNvSpPr>
            <a:spLocks noGrp="1" noChangeArrowheads="1"/>
          </p:cNvSpPr>
          <p:nvPr>
            <p:ph type="sldNum" sz="quarter" idx="12"/>
          </p:nvPr>
        </p:nvSpPr>
        <p:spPr>
          <a:ln/>
        </p:spPr>
        <p:txBody>
          <a:bodyPr/>
          <a:lstStyle>
            <a:lvl1pPr>
              <a:defRPr/>
            </a:lvl1pPr>
          </a:lstStyle>
          <a:p>
            <a:pPr>
              <a:defRPr/>
            </a:pPr>
            <a:fld id="{7A881714-6AF8-4E8F-9410-123D2619561E}" type="slidenum">
              <a:rPr lang="bg-BG"/>
              <a:pPr>
                <a:defRPr/>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D3215FC7-16F6-4B8F-A809-7CC22884BDC4}" type="datetimeFigureOut">
              <a:rPr lang="bg-BG" smtClean="0"/>
              <a:pPr/>
              <a:t>7.2.2014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003D10CF-0854-4844-AB85-9CF70448AAC4}"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 за да ред. стил на загл. в обр.</a:t>
            </a:r>
          </a:p>
        </p:txBody>
      </p:sp>
      <p:sp>
        <p:nvSpPr>
          <p:cNvPr id="4" name="Контейнер за дата 3"/>
          <p:cNvSpPr>
            <a:spLocks noGrp="1"/>
          </p:cNvSpPr>
          <p:nvPr>
            <p:ph type="dt" sz="half" idx="10"/>
          </p:nvPr>
        </p:nvSpPr>
        <p:spPr/>
        <p:txBody>
          <a:bodyPr/>
          <a:lstStyle/>
          <a:p>
            <a:fld id="{D3215FC7-16F6-4B8F-A809-7CC22884BDC4}" type="datetimeFigureOut">
              <a:rPr lang="bg-BG" smtClean="0"/>
              <a:pPr/>
              <a:t>7.2.2014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003D10CF-0854-4844-AB85-9CF70448AAC4}"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p>
            <a:fld id="{D3215FC7-16F6-4B8F-A809-7CC22884BDC4}" type="datetimeFigureOut">
              <a:rPr lang="bg-BG" smtClean="0"/>
              <a:pPr/>
              <a:t>7.2.2014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003D10CF-0854-4844-AB85-9CF70448AAC4}"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p>
            <a:fld id="{D3215FC7-16F6-4B8F-A809-7CC22884BDC4}" type="datetimeFigureOut">
              <a:rPr lang="bg-BG" smtClean="0"/>
              <a:pPr/>
              <a:t>7.2.2014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003D10CF-0854-4844-AB85-9CF70448AAC4}"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дата 2"/>
          <p:cNvSpPr>
            <a:spLocks noGrp="1"/>
          </p:cNvSpPr>
          <p:nvPr>
            <p:ph type="dt" sz="half" idx="10"/>
          </p:nvPr>
        </p:nvSpPr>
        <p:spPr/>
        <p:txBody>
          <a:bodyPr/>
          <a:lstStyle/>
          <a:p>
            <a:fld id="{D3215FC7-16F6-4B8F-A809-7CC22884BDC4}" type="datetimeFigureOut">
              <a:rPr lang="bg-BG" smtClean="0"/>
              <a:pPr/>
              <a:t>7.2.2014 г.</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003D10CF-0854-4844-AB85-9CF70448AAC4}"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D3215FC7-16F6-4B8F-A809-7CC22884BDC4}" type="datetimeFigureOut">
              <a:rPr lang="bg-BG" smtClean="0"/>
              <a:pPr/>
              <a:t>7.2.2014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003D10CF-0854-4844-AB85-9CF70448AAC4}"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4"/>
          <p:cNvSpPr>
            <a:spLocks noGrp="1"/>
          </p:cNvSpPr>
          <p:nvPr>
            <p:ph type="dt" sz="half" idx="10"/>
          </p:nvPr>
        </p:nvSpPr>
        <p:spPr/>
        <p:txBody>
          <a:bodyPr/>
          <a:lstStyle/>
          <a:p>
            <a:fld id="{D3215FC7-16F6-4B8F-A809-7CC22884BDC4}" type="datetimeFigureOut">
              <a:rPr lang="bg-BG" smtClean="0"/>
              <a:pPr/>
              <a:t>7.2.2014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003D10CF-0854-4844-AB85-9CF70448AAC4}"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4"/>
          <p:cNvSpPr>
            <a:spLocks noGrp="1"/>
          </p:cNvSpPr>
          <p:nvPr>
            <p:ph type="dt" sz="half" idx="10"/>
          </p:nvPr>
        </p:nvSpPr>
        <p:spPr/>
        <p:txBody>
          <a:bodyPr/>
          <a:lstStyle/>
          <a:p>
            <a:fld id="{D3215FC7-16F6-4B8F-A809-7CC22884BDC4}" type="datetimeFigureOut">
              <a:rPr lang="bg-BG" smtClean="0"/>
              <a:pPr/>
              <a:t>7.2.2014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003D10CF-0854-4844-AB85-9CF70448AAC4}"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15FC7-16F6-4B8F-A809-7CC22884BDC4}" type="datetimeFigureOut">
              <a:rPr lang="bg-BG" smtClean="0"/>
              <a:pPr/>
              <a:t>7.2.2014 г.</a:t>
            </a:fld>
            <a:endParaRPr lang="bg-BG"/>
          </a:p>
        </p:txBody>
      </p:sp>
      <p:sp>
        <p:nvSpPr>
          <p:cNvPr id="5" name="Контейнер за долния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D10CF-0854-4844-AB85-9CF70448AAC4}"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85786" y="500042"/>
            <a:ext cx="7858180" cy="5893636"/>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2" name="Picture 6" descr="DSCN2721"/>
          <p:cNvPicPr>
            <a:picLocks noChangeAspect="1" noChangeArrowheads="1"/>
          </p:cNvPicPr>
          <p:nvPr/>
        </p:nvPicPr>
        <p:blipFill>
          <a:blip r:embed="rId2"/>
          <a:srcRect/>
          <a:stretch>
            <a:fillRect/>
          </a:stretch>
        </p:blipFill>
        <p:spPr bwMode="auto">
          <a:xfrm>
            <a:off x="762000" y="457200"/>
            <a:ext cx="4368800" cy="3276600"/>
          </a:xfrm>
          <a:prstGeom prst="rect">
            <a:avLst/>
          </a:prstGeom>
          <a:noFill/>
          <a:ln w="9525">
            <a:noFill/>
            <a:miter lim="800000"/>
            <a:headEnd/>
            <a:tailEnd/>
          </a:ln>
        </p:spPr>
      </p:pic>
      <p:pic>
        <p:nvPicPr>
          <p:cNvPr id="8" name="Picture 4" descr="DSCN0878"/>
          <p:cNvPicPr>
            <a:picLocks noChangeAspect="1" noChangeArrowheads="1"/>
          </p:cNvPicPr>
          <p:nvPr/>
        </p:nvPicPr>
        <p:blipFill>
          <a:blip r:embed="rId3" cstate="print"/>
          <a:srcRect/>
          <a:stretch>
            <a:fillRect/>
          </a:stretch>
        </p:blipFill>
        <p:spPr bwMode="auto">
          <a:xfrm>
            <a:off x="4651375" y="457200"/>
            <a:ext cx="4492625" cy="3429000"/>
          </a:xfrm>
          <a:prstGeom prst="rect">
            <a:avLst/>
          </a:prstGeom>
          <a:noFill/>
          <a:ln w="9525">
            <a:noFill/>
            <a:miter lim="800000"/>
            <a:headEnd/>
            <a:tailEnd/>
          </a:ln>
        </p:spPr>
      </p:pic>
      <p:pic>
        <p:nvPicPr>
          <p:cNvPr id="9" name="Picture 5" descr="DSCN2974"/>
          <p:cNvPicPr>
            <a:picLocks noChangeAspect="1" noChangeArrowheads="1"/>
          </p:cNvPicPr>
          <p:nvPr/>
        </p:nvPicPr>
        <p:blipFill>
          <a:blip r:embed="rId4" cstate="print"/>
          <a:srcRect/>
          <a:stretch>
            <a:fillRect/>
          </a:stretch>
        </p:blipFill>
        <p:spPr bwMode="auto">
          <a:xfrm>
            <a:off x="457200" y="3276600"/>
            <a:ext cx="4267200" cy="3581400"/>
          </a:xfrm>
          <a:prstGeom prst="rect">
            <a:avLst/>
          </a:prstGeom>
          <a:noFill/>
          <a:ln w="9525">
            <a:noFill/>
            <a:miter lim="800000"/>
            <a:headEnd/>
            <a:tailEnd/>
          </a:ln>
        </p:spPr>
      </p:pic>
      <p:pic>
        <p:nvPicPr>
          <p:cNvPr id="10" name="Picture 9" descr="DSCN3462"/>
          <p:cNvPicPr>
            <a:picLocks noChangeAspect="1" noChangeArrowheads="1"/>
          </p:cNvPicPr>
          <p:nvPr/>
        </p:nvPicPr>
        <p:blipFill>
          <a:blip r:embed="rId5"/>
          <a:srcRect/>
          <a:stretch>
            <a:fillRect/>
          </a:stretch>
        </p:blipFill>
        <p:spPr bwMode="auto">
          <a:xfrm>
            <a:off x="4724400" y="3706813"/>
            <a:ext cx="4572000" cy="3151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6502"/>
                                        </p:tgtEl>
                                        <p:attrNameLst>
                                          <p:attrName>style.visibility</p:attrName>
                                        </p:attrNameLst>
                                      </p:cBhvr>
                                      <p:to>
                                        <p:strVal val="visible"/>
                                      </p:to>
                                    </p:set>
                                    <p:animEffect transition="in" filter="wipe(down)">
                                      <p:cBhvr>
                                        <p:cTn id="7" dur="580">
                                          <p:stCondLst>
                                            <p:cond delay="0"/>
                                          </p:stCondLst>
                                        </p:cTn>
                                        <p:tgtEl>
                                          <p:spTgt spid="106502"/>
                                        </p:tgtEl>
                                      </p:cBhvr>
                                    </p:animEffect>
                                    <p:anim calcmode="lin" valueType="num">
                                      <p:cBhvr>
                                        <p:cTn id="8" dur="1822" tmFilter="0,0; 0.14,0.36; 0.43,0.73; 0.71,0.91; 1.0,1.0">
                                          <p:stCondLst>
                                            <p:cond delay="0"/>
                                          </p:stCondLst>
                                        </p:cTn>
                                        <p:tgtEl>
                                          <p:spTgt spid="10650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650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650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650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650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6502"/>
                                        </p:tgtEl>
                                      </p:cBhvr>
                                      <p:to x="100000" y="60000"/>
                                    </p:animScale>
                                    <p:animScale>
                                      <p:cBhvr>
                                        <p:cTn id="14" dur="166" decel="50000">
                                          <p:stCondLst>
                                            <p:cond delay="676"/>
                                          </p:stCondLst>
                                        </p:cTn>
                                        <p:tgtEl>
                                          <p:spTgt spid="106502"/>
                                        </p:tgtEl>
                                      </p:cBhvr>
                                      <p:to x="100000" y="100000"/>
                                    </p:animScale>
                                    <p:animScale>
                                      <p:cBhvr>
                                        <p:cTn id="15" dur="26">
                                          <p:stCondLst>
                                            <p:cond delay="1312"/>
                                          </p:stCondLst>
                                        </p:cTn>
                                        <p:tgtEl>
                                          <p:spTgt spid="106502"/>
                                        </p:tgtEl>
                                      </p:cBhvr>
                                      <p:to x="100000" y="80000"/>
                                    </p:animScale>
                                    <p:animScale>
                                      <p:cBhvr>
                                        <p:cTn id="16" dur="166" decel="50000">
                                          <p:stCondLst>
                                            <p:cond delay="1338"/>
                                          </p:stCondLst>
                                        </p:cTn>
                                        <p:tgtEl>
                                          <p:spTgt spid="106502"/>
                                        </p:tgtEl>
                                      </p:cBhvr>
                                      <p:to x="100000" y="100000"/>
                                    </p:animScale>
                                    <p:animScale>
                                      <p:cBhvr>
                                        <p:cTn id="17" dur="26">
                                          <p:stCondLst>
                                            <p:cond delay="1642"/>
                                          </p:stCondLst>
                                        </p:cTn>
                                        <p:tgtEl>
                                          <p:spTgt spid="106502"/>
                                        </p:tgtEl>
                                      </p:cBhvr>
                                      <p:to x="100000" y="90000"/>
                                    </p:animScale>
                                    <p:animScale>
                                      <p:cBhvr>
                                        <p:cTn id="18" dur="166" decel="50000">
                                          <p:stCondLst>
                                            <p:cond delay="1668"/>
                                          </p:stCondLst>
                                        </p:cTn>
                                        <p:tgtEl>
                                          <p:spTgt spid="106502"/>
                                        </p:tgtEl>
                                      </p:cBhvr>
                                      <p:to x="100000" y="100000"/>
                                    </p:animScale>
                                    <p:animScale>
                                      <p:cBhvr>
                                        <p:cTn id="19" dur="26">
                                          <p:stCondLst>
                                            <p:cond delay="1808"/>
                                          </p:stCondLst>
                                        </p:cTn>
                                        <p:tgtEl>
                                          <p:spTgt spid="106502"/>
                                        </p:tgtEl>
                                      </p:cBhvr>
                                      <p:to x="100000" y="95000"/>
                                    </p:animScale>
                                    <p:animScale>
                                      <p:cBhvr>
                                        <p:cTn id="20" dur="166" decel="50000">
                                          <p:stCondLst>
                                            <p:cond delay="1834"/>
                                          </p:stCondLst>
                                        </p:cTn>
                                        <p:tgtEl>
                                          <p:spTgt spid="10650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770" decel="100000"/>
                                        <p:tgtEl>
                                          <p:spTgt spid="10"/>
                                        </p:tgtEl>
                                      </p:cBhvr>
                                    </p:animEffect>
                                    <p:animScale>
                                      <p:cBhvr>
                                        <p:cTn id="62" dur="770" decel="100000"/>
                                        <p:tgtEl>
                                          <p:spTgt spid="10"/>
                                        </p:tgtEl>
                                      </p:cBhvr>
                                      <p:from x="10000" y="10000"/>
                                      <p:to x="200000" y="450000"/>
                                    </p:animScale>
                                    <p:animScale>
                                      <p:cBhvr>
                                        <p:cTn id="63" dur="1230" accel="100000" fill="hold">
                                          <p:stCondLst>
                                            <p:cond delay="770"/>
                                          </p:stCondLst>
                                        </p:cTn>
                                        <p:tgtEl>
                                          <p:spTgt spid="10"/>
                                        </p:tgtEl>
                                      </p:cBhvr>
                                      <p:from x="200000" y="450000"/>
                                      <p:to x="100000" y="100000"/>
                                    </p:animScale>
                                    <p:set>
                                      <p:cBhvr>
                                        <p:cTn id="64" dur="770" fill="hold"/>
                                        <p:tgtEl>
                                          <p:spTgt spid="10"/>
                                        </p:tgtEl>
                                        <p:attrNameLst>
                                          <p:attrName>ppt_x</p:attrName>
                                        </p:attrNameLst>
                                      </p:cBhvr>
                                      <p:to>
                                        <p:strVal val="(0.5)"/>
                                      </p:to>
                                    </p:set>
                                    <p:anim from="(0.5)" to="(#ppt_x)" calcmode="lin" valueType="num">
                                      <p:cBhvr>
                                        <p:cTn id="65" dur="1230" accel="100000" fill="hold">
                                          <p:stCondLst>
                                            <p:cond delay="770"/>
                                          </p:stCondLst>
                                        </p:cTn>
                                        <p:tgtEl>
                                          <p:spTgt spid="10"/>
                                        </p:tgtEl>
                                        <p:attrNameLst>
                                          <p:attrName>ppt_x</p:attrName>
                                        </p:attrNameLst>
                                      </p:cBhvr>
                                    </p:anim>
                                    <p:set>
                                      <p:cBhvr>
                                        <p:cTn id="66" dur="770" fill="hold"/>
                                        <p:tgtEl>
                                          <p:spTgt spid="10"/>
                                        </p:tgtEl>
                                        <p:attrNameLst>
                                          <p:attrName>ppt_y</p:attrName>
                                        </p:attrNameLst>
                                      </p:cBhvr>
                                      <p:to>
                                        <p:strVal val="(#ppt_y+0.4)"/>
                                      </p:to>
                                    </p:set>
                                    <p:anim from="(#ppt_y+0.4)" to="(#ppt_y)" calcmode="lin" valueType="num">
                                      <p:cBhvr>
                                        <p:cTn id="67"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sz="quarter"/>
          </p:nvPr>
        </p:nvSpPr>
        <p:spPr/>
        <p:txBody>
          <a:bodyPr>
            <a:normAutofit fontScale="90000"/>
          </a:bodyPr>
          <a:lstStyle/>
          <a:p>
            <a:pPr eaLnBrk="1" hangingPunct="1">
              <a:defRPr/>
            </a:pPr>
            <a:r>
              <a:rPr lang="bg-BG" sz="4000" dirty="0" smtClean="0">
                <a:solidFill>
                  <a:srgbClr val="FF9999"/>
                </a:solidFill>
              </a:rPr>
              <a:t> </a:t>
            </a:r>
            <a:r>
              <a:rPr lang="bg-BG" sz="4000" dirty="0" err="1" smtClean="0">
                <a:solidFill>
                  <a:srgbClr val="FF9999"/>
                </a:solidFill>
              </a:rPr>
              <a:t>Educational</a:t>
            </a:r>
            <a:r>
              <a:rPr lang="bg-BG" sz="4000" dirty="0" smtClean="0">
                <a:solidFill>
                  <a:srgbClr val="FF9999"/>
                </a:solidFill>
              </a:rPr>
              <a:t> Academy </a:t>
            </a:r>
            <a:br>
              <a:rPr lang="bg-BG" sz="4000" dirty="0" smtClean="0">
                <a:solidFill>
                  <a:srgbClr val="FF9999"/>
                </a:solidFill>
              </a:rPr>
            </a:br>
            <a:endParaRPr lang="bg-BG" sz="4000" dirty="0" smtClean="0">
              <a:solidFill>
                <a:srgbClr val="FF9999"/>
              </a:solidFill>
            </a:endParaRPr>
          </a:p>
        </p:txBody>
      </p:sp>
      <p:pic>
        <p:nvPicPr>
          <p:cNvPr id="38927" name="Picture 15" descr="DSCN1804"/>
          <p:cNvPicPr>
            <a:picLocks noChangeAspect="1" noChangeArrowheads="1"/>
          </p:cNvPicPr>
          <p:nvPr/>
        </p:nvPicPr>
        <p:blipFill>
          <a:blip r:embed="rId2"/>
          <a:srcRect/>
          <a:stretch>
            <a:fillRect/>
          </a:stretch>
        </p:blipFill>
        <p:spPr bwMode="auto">
          <a:xfrm>
            <a:off x="228600" y="914400"/>
            <a:ext cx="3352800" cy="3733800"/>
          </a:xfrm>
          <a:prstGeom prst="rect">
            <a:avLst/>
          </a:prstGeom>
          <a:noFill/>
          <a:ln w="9525">
            <a:noFill/>
            <a:miter lim="800000"/>
            <a:headEnd/>
            <a:tailEnd/>
          </a:ln>
        </p:spPr>
      </p:pic>
      <p:sp>
        <p:nvSpPr>
          <p:cNvPr id="38929" name="Text Box 17"/>
          <p:cNvSpPr txBox="1">
            <a:spLocks noChangeArrowheads="1"/>
          </p:cNvSpPr>
          <p:nvPr/>
        </p:nvSpPr>
        <p:spPr bwMode="auto">
          <a:xfrm>
            <a:off x="3733800" y="1143000"/>
            <a:ext cx="2133600" cy="2246313"/>
          </a:xfrm>
          <a:prstGeom prst="rect">
            <a:avLst/>
          </a:prstGeom>
          <a:noFill/>
          <a:ln w="9525">
            <a:noFill/>
            <a:miter lim="800000"/>
            <a:headEnd/>
            <a:tailEnd/>
          </a:ln>
        </p:spPr>
        <p:txBody>
          <a:bodyPr>
            <a:spAutoFit/>
          </a:bodyPr>
          <a:lstStyle/>
          <a:p>
            <a:pPr algn="ctr"/>
            <a:r>
              <a:rPr lang="en-US" sz="3600" b="1">
                <a:solidFill>
                  <a:srgbClr val="666699"/>
                </a:solidFill>
                <a:latin typeface="Times New Roman" pitchFamily="18" charset="0"/>
              </a:rPr>
              <a:t>We can more together</a:t>
            </a:r>
            <a:r>
              <a:rPr lang="en-US" sz="3200">
                <a:latin typeface="Times New Roman" pitchFamily="18" charset="0"/>
              </a:rPr>
              <a:t>…</a:t>
            </a:r>
            <a:endParaRPr lang="bg-BG" sz="3200">
              <a:latin typeface="Times New Roman" pitchFamily="18" charset="0"/>
            </a:endParaRPr>
          </a:p>
        </p:txBody>
      </p:sp>
      <p:pic>
        <p:nvPicPr>
          <p:cNvPr id="10" name="Picture 6"/>
          <p:cNvPicPr>
            <a:picLocks noChangeAspect="1" noChangeArrowheads="1"/>
          </p:cNvPicPr>
          <p:nvPr/>
        </p:nvPicPr>
        <p:blipFill>
          <a:blip r:embed="rId3" cstate="print"/>
          <a:srcRect/>
          <a:stretch>
            <a:fillRect/>
          </a:stretch>
        </p:blipFill>
        <p:spPr bwMode="auto">
          <a:xfrm>
            <a:off x="5943600" y="914400"/>
            <a:ext cx="3200400" cy="3429000"/>
          </a:xfrm>
          <a:prstGeom prst="rect">
            <a:avLst/>
          </a:prstGeom>
          <a:noFill/>
          <a:ln w="9525">
            <a:noFill/>
            <a:miter lim="800000"/>
            <a:headEnd/>
            <a:tailEnd/>
          </a:ln>
        </p:spPr>
      </p:pic>
      <p:pic>
        <p:nvPicPr>
          <p:cNvPr id="11272" name="Picture 8" descr="Работа в екип"/>
          <p:cNvPicPr>
            <a:picLocks noChangeAspect="1" noChangeArrowheads="1"/>
          </p:cNvPicPr>
          <p:nvPr/>
        </p:nvPicPr>
        <p:blipFill>
          <a:blip r:embed="rId4"/>
          <a:srcRect/>
          <a:stretch>
            <a:fillRect/>
          </a:stretch>
        </p:blipFill>
        <p:spPr bwMode="auto">
          <a:xfrm>
            <a:off x="2743200" y="3429000"/>
            <a:ext cx="3838575" cy="3228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strips(downLeft)">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8927"/>
                                        </p:tgtEl>
                                        <p:attrNameLst>
                                          <p:attrName>style.visibility</p:attrName>
                                        </p:attrNameLst>
                                      </p:cBhvr>
                                      <p:to>
                                        <p:strVal val="visible"/>
                                      </p:to>
                                    </p:set>
                                    <p:anim calcmode="lin" valueType="num">
                                      <p:cBhvr>
                                        <p:cTn id="12" dur="1000" fill="hold"/>
                                        <p:tgtEl>
                                          <p:spTgt spid="38927"/>
                                        </p:tgtEl>
                                        <p:attrNameLst>
                                          <p:attrName>ppt_x</p:attrName>
                                        </p:attrNameLst>
                                      </p:cBhvr>
                                      <p:tavLst>
                                        <p:tav tm="0">
                                          <p:val>
                                            <p:strVal val="#ppt_x-.2"/>
                                          </p:val>
                                        </p:tav>
                                        <p:tav tm="100000">
                                          <p:val>
                                            <p:strVal val="#ppt_x"/>
                                          </p:val>
                                        </p:tav>
                                      </p:tavLst>
                                    </p:anim>
                                    <p:anim calcmode="lin" valueType="num">
                                      <p:cBhvr>
                                        <p:cTn id="13" dur="1000" fill="hold"/>
                                        <p:tgtEl>
                                          <p:spTgt spid="3892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8927"/>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38929"/>
                                        </p:tgtEl>
                                        <p:attrNameLst>
                                          <p:attrName>style.visibility</p:attrName>
                                        </p:attrNameLst>
                                      </p:cBhvr>
                                      <p:to>
                                        <p:strVal val="visible"/>
                                      </p:to>
                                    </p:set>
                                    <p:anim calcmode="lin" valueType="num">
                                      <p:cBhvr>
                                        <p:cTn id="19" dur="500" fill="hold"/>
                                        <p:tgtEl>
                                          <p:spTgt spid="38929"/>
                                        </p:tgtEl>
                                        <p:attrNameLst>
                                          <p:attrName>ppt_w</p:attrName>
                                        </p:attrNameLst>
                                      </p:cBhvr>
                                      <p:tavLst>
                                        <p:tav tm="0">
                                          <p:val>
                                            <p:fltVal val="0"/>
                                          </p:val>
                                        </p:tav>
                                        <p:tav tm="100000">
                                          <p:val>
                                            <p:strVal val="#ppt_w"/>
                                          </p:val>
                                        </p:tav>
                                      </p:tavLst>
                                    </p:anim>
                                    <p:anim calcmode="lin" valueType="num">
                                      <p:cBhvr>
                                        <p:cTn id="20" dur="500" fill="hold"/>
                                        <p:tgtEl>
                                          <p:spTgt spid="38929"/>
                                        </p:tgtEl>
                                        <p:attrNameLst>
                                          <p:attrName>ppt_h</p:attrName>
                                        </p:attrNameLst>
                                      </p:cBhvr>
                                      <p:tavLst>
                                        <p:tav tm="0">
                                          <p:val>
                                            <p:fltVal val="0"/>
                                          </p:val>
                                        </p:tav>
                                        <p:tav tm="100000">
                                          <p:val>
                                            <p:strVal val="#ppt_h"/>
                                          </p:val>
                                        </p:tav>
                                      </p:tavLst>
                                    </p:anim>
                                    <p:anim calcmode="lin" valueType="num">
                                      <p:cBhvr>
                                        <p:cTn id="21" dur="500" fill="hold"/>
                                        <p:tgtEl>
                                          <p:spTgt spid="38929"/>
                                        </p:tgtEl>
                                        <p:attrNameLst>
                                          <p:attrName>style.rotation</p:attrName>
                                        </p:attrNameLst>
                                      </p:cBhvr>
                                      <p:tavLst>
                                        <p:tav tm="0">
                                          <p:val>
                                            <p:fltVal val="360"/>
                                          </p:val>
                                        </p:tav>
                                        <p:tav tm="100000">
                                          <p:val>
                                            <p:fltVal val="0"/>
                                          </p:val>
                                        </p:tav>
                                      </p:tavLst>
                                    </p:anim>
                                    <p:animEffect transition="in" filter="fade">
                                      <p:cBhvr>
                                        <p:cTn id="22" dur="500"/>
                                        <p:tgtEl>
                                          <p:spTgt spid="38929"/>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plus(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11272"/>
                                        </p:tgtEl>
                                        <p:attrNameLst>
                                          <p:attrName>style.visibility</p:attrName>
                                        </p:attrNameLst>
                                      </p:cBhvr>
                                      <p:to>
                                        <p:strVal val="visible"/>
                                      </p:to>
                                    </p:set>
                                    <p:anim calcmode="lin" valueType="num">
                                      <p:cBhvr>
                                        <p:cTn id="32" dur="500" fill="hold"/>
                                        <p:tgtEl>
                                          <p:spTgt spid="11272"/>
                                        </p:tgtEl>
                                        <p:attrNameLst>
                                          <p:attrName>ppt_w</p:attrName>
                                        </p:attrNameLst>
                                      </p:cBhvr>
                                      <p:tavLst>
                                        <p:tav tm="0">
                                          <p:val>
                                            <p:fltVal val="0"/>
                                          </p:val>
                                        </p:tav>
                                        <p:tav tm="100000">
                                          <p:val>
                                            <p:strVal val="#ppt_w"/>
                                          </p:val>
                                        </p:tav>
                                      </p:tavLst>
                                    </p:anim>
                                    <p:anim calcmode="lin" valueType="num">
                                      <p:cBhvr>
                                        <p:cTn id="33" dur="500" fill="hold"/>
                                        <p:tgtEl>
                                          <p:spTgt spid="11272"/>
                                        </p:tgtEl>
                                        <p:attrNameLst>
                                          <p:attrName>ppt_h</p:attrName>
                                        </p:attrNameLst>
                                      </p:cBhvr>
                                      <p:tavLst>
                                        <p:tav tm="0">
                                          <p:val>
                                            <p:fltVal val="0"/>
                                          </p:val>
                                        </p:tav>
                                        <p:tav tm="100000">
                                          <p:val>
                                            <p:strVal val="#ppt_h"/>
                                          </p:val>
                                        </p:tav>
                                      </p:tavLst>
                                    </p:anim>
                                    <p:animEffect transition="in" filter="fade">
                                      <p:cBhvr>
                                        <p:cTn id="34"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a:ln/>
        </p:spPr>
        <p:txBody>
          <a:bodyPr>
            <a:normAutofit fontScale="90000"/>
          </a:bodyPr>
          <a:lstStyle/>
          <a:p>
            <a:r>
              <a:rPr lang="en-US" sz="4000" b="1" smtClean="0">
                <a:effectLst/>
              </a:rPr>
              <a:t/>
            </a:r>
            <a:br>
              <a:rPr lang="en-US" sz="4000" b="1" smtClean="0">
                <a:effectLst/>
              </a:rPr>
            </a:br>
            <a:r>
              <a:rPr lang="en-US" sz="4000" b="1" smtClean="0">
                <a:effectLst/>
              </a:rPr>
              <a:t>“Genarations-hand in hand”</a:t>
            </a:r>
            <a:br>
              <a:rPr lang="en-US" sz="4000" b="1" smtClean="0">
                <a:effectLst/>
              </a:rPr>
            </a:br>
            <a:r>
              <a:rPr lang="en-US" sz="4000" b="1" smtClean="0">
                <a:effectLst/>
              </a:rPr>
              <a:t/>
            </a:r>
            <a:br>
              <a:rPr lang="en-US" sz="4000" b="1" smtClean="0">
                <a:effectLst/>
              </a:rPr>
            </a:br>
            <a:r>
              <a:rPr lang="en-US" sz="4000" b="1" smtClean="0">
                <a:effectLst/>
              </a:rPr>
              <a:t>eco-camp-NA</a:t>
            </a:r>
          </a:p>
        </p:txBody>
      </p:sp>
      <p:pic>
        <p:nvPicPr>
          <p:cNvPr id="80900" name="Picture 4" descr="Копривщица 280"/>
          <p:cNvPicPr>
            <a:picLocks noGrp="1" noChangeAspect="1" noChangeArrowheads="1"/>
          </p:cNvPicPr>
          <p:nvPr>
            <p:ph sz="half" idx="1"/>
          </p:nvPr>
        </p:nvPicPr>
        <p:blipFill>
          <a:blip r:embed="rId2" cstate="print"/>
          <a:srcRect/>
          <a:stretch>
            <a:fillRect/>
          </a:stretch>
        </p:blipFill>
        <p:spPr>
          <a:xfrm>
            <a:off x="457200" y="2333625"/>
            <a:ext cx="4038600" cy="4295775"/>
          </a:xfrm>
        </p:spPr>
      </p:pic>
      <p:pic>
        <p:nvPicPr>
          <p:cNvPr id="80902" name="Picture 6" descr="Копривщица 287"/>
          <p:cNvPicPr>
            <a:picLocks noGrp="1" noChangeAspect="1" noChangeArrowheads="1"/>
          </p:cNvPicPr>
          <p:nvPr>
            <p:ph sz="half" idx="2"/>
          </p:nvPr>
        </p:nvPicPr>
        <p:blipFill>
          <a:blip r:embed="rId3" cstate="print"/>
          <a:srcRect/>
          <a:stretch>
            <a:fillRect/>
          </a:stretch>
        </p:blipFill>
        <p:spPr>
          <a:xfrm>
            <a:off x="4648200" y="2333625"/>
            <a:ext cx="4038600" cy="42957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ppt_w</p:attrName>
                                        </p:attrNameLst>
                                      </p:cBhvr>
                                      <p:tavLst>
                                        <p:tav tm="0">
                                          <p:val>
                                            <p:fltVal val="0"/>
                                          </p:val>
                                        </p:tav>
                                        <p:tav tm="100000">
                                          <p:val>
                                            <p:strVal val="#ppt_w"/>
                                          </p:val>
                                        </p:tav>
                                      </p:tavLst>
                                    </p:anim>
                                    <p:anim calcmode="lin" valueType="num">
                                      <p:cBhvr>
                                        <p:cTn id="8" dur="500" fill="hold"/>
                                        <p:tgtEl>
                                          <p:spTgt spid="8089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80900"/>
                                        </p:tgtEl>
                                        <p:attrNameLst>
                                          <p:attrName>style.visibility</p:attrName>
                                        </p:attrNameLst>
                                      </p:cBhvr>
                                      <p:to>
                                        <p:strVal val="visible"/>
                                      </p:to>
                                    </p:set>
                                    <p:animScale>
                                      <p:cBhvr>
                                        <p:cTn id="13" dur="1000" decel="50000" fill="hold">
                                          <p:stCondLst>
                                            <p:cond delay="0"/>
                                          </p:stCondLst>
                                        </p:cTn>
                                        <p:tgtEl>
                                          <p:spTgt spid="809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0900"/>
                                        </p:tgtEl>
                                        <p:attrNameLst>
                                          <p:attrName>ppt_x</p:attrName>
                                          <p:attrName>ppt_y</p:attrName>
                                        </p:attrNameLst>
                                      </p:cBhvr>
                                    </p:animMotion>
                                    <p:animEffect transition="in" filter="fade">
                                      <p:cBhvr>
                                        <p:cTn id="15" dur="1000"/>
                                        <p:tgtEl>
                                          <p:spTgt spid="80900"/>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80902"/>
                                        </p:tgtEl>
                                        <p:attrNameLst>
                                          <p:attrName>style.visibility</p:attrName>
                                        </p:attrNameLst>
                                      </p:cBhvr>
                                      <p:to>
                                        <p:strVal val="visible"/>
                                      </p:to>
                                    </p:set>
                                    <p:animScale>
                                      <p:cBhvr>
                                        <p:cTn id="20" dur="1000" decel="50000" fill="hold">
                                          <p:stCondLst>
                                            <p:cond delay="0"/>
                                          </p:stCondLst>
                                        </p:cTn>
                                        <p:tgtEl>
                                          <p:spTgt spid="809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0902"/>
                                        </p:tgtEl>
                                        <p:attrNameLst>
                                          <p:attrName>ppt_x</p:attrName>
                                          <p:attrName>ppt_y</p:attrName>
                                        </p:attrNameLst>
                                      </p:cBhvr>
                                    </p:animMotion>
                                    <p:animEffect transition="in" filter="fade">
                                      <p:cBhvr>
                                        <p:cTn id="22" dur="10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Rectangle 8"/>
          <p:cNvSpPr>
            <a:spLocks noGrp="1" noChangeArrowheads="1"/>
          </p:cNvSpPr>
          <p:nvPr>
            <p:ph type="title"/>
          </p:nvPr>
        </p:nvSpPr>
        <p:spPr>
          <a:noFill/>
          <a:ln/>
        </p:spPr>
        <p:txBody>
          <a:bodyPr>
            <a:normAutofit fontScale="90000"/>
          </a:bodyPr>
          <a:lstStyle/>
          <a:p>
            <a:r>
              <a:rPr lang="en-US" sz="3600" smtClean="0">
                <a:effectLst/>
                <a:latin typeface="Georgia" pitchFamily="18" charset="0"/>
              </a:rPr>
              <a:t>Teachers</a:t>
            </a:r>
            <a:r>
              <a:rPr lang="bg-BG" sz="3600" smtClean="0">
                <a:effectLst/>
                <a:latin typeface="Georgia" pitchFamily="18" charset="0"/>
              </a:rPr>
              <a:t> </a:t>
            </a:r>
            <a:r>
              <a:rPr lang="en-US" sz="3600" smtClean="0">
                <a:effectLst/>
                <a:latin typeface="Georgia" pitchFamily="18" charset="0"/>
              </a:rPr>
              <a:t> strive to make the school more attractive territory and desirable</a:t>
            </a:r>
            <a:br>
              <a:rPr lang="en-US" sz="3600" smtClean="0">
                <a:effectLst/>
                <a:latin typeface="Georgia" pitchFamily="18" charset="0"/>
              </a:rPr>
            </a:br>
            <a:r>
              <a:rPr lang="en-US" sz="3600" smtClean="0">
                <a:effectLst/>
                <a:latin typeface="Georgia" pitchFamily="18" charset="0"/>
              </a:rPr>
              <a:t> area for students.</a:t>
            </a:r>
          </a:p>
        </p:txBody>
      </p:sp>
      <p:pic>
        <p:nvPicPr>
          <p:cNvPr id="56330" name="Picture 10" descr="DSCN3352"/>
          <p:cNvPicPr>
            <a:picLocks noGrp="1" noChangeAspect="1" noChangeArrowheads="1"/>
          </p:cNvPicPr>
          <p:nvPr>
            <p:ph sz="quarter" idx="2"/>
          </p:nvPr>
        </p:nvPicPr>
        <p:blipFill>
          <a:blip r:embed="rId2"/>
          <a:srcRect/>
          <a:stretch>
            <a:fillRect/>
          </a:stretch>
        </p:blipFill>
        <p:spPr>
          <a:xfrm>
            <a:off x="6553200" y="1219200"/>
            <a:ext cx="2590800" cy="4876800"/>
          </a:xfrm>
          <a:noFill/>
          <a:ln/>
        </p:spPr>
      </p:pic>
      <p:sp>
        <p:nvSpPr>
          <p:cNvPr id="50188" name="Rectangle 12"/>
          <p:cNvSpPr>
            <a:spLocks noChangeArrowheads="1"/>
          </p:cNvSpPr>
          <p:nvPr/>
        </p:nvSpPr>
        <p:spPr bwMode="auto">
          <a:xfrm>
            <a:off x="4724400" y="1981200"/>
            <a:ext cx="2057400" cy="3743325"/>
          </a:xfrm>
          <a:prstGeom prst="rect">
            <a:avLst/>
          </a:prstGeom>
          <a:noFill/>
          <a:ln w="9525">
            <a:noFill/>
            <a:miter lim="800000"/>
            <a:headEnd/>
            <a:tailEnd/>
          </a:ln>
          <a:effectLst/>
        </p:spPr>
        <p:txBody>
          <a:bodyPr>
            <a:spAutoFit/>
          </a:bodyPr>
          <a:lstStyle/>
          <a:p>
            <a:r>
              <a:rPr lang="bg-BG" sz="2400" b="1"/>
              <a:t>Each teacher </a:t>
            </a:r>
            <a:endParaRPr lang="en-US" sz="2400" b="1"/>
          </a:p>
          <a:p>
            <a:r>
              <a:rPr lang="bg-BG" sz="2400" b="1"/>
              <a:t>is committed to create a cozy and</a:t>
            </a:r>
            <a:endParaRPr lang="en-US" sz="2400" b="1"/>
          </a:p>
          <a:p>
            <a:r>
              <a:rPr lang="bg-BG" sz="2400" b="1"/>
              <a:t> creative atmosphere in the </a:t>
            </a:r>
            <a:endParaRPr lang="en-US" sz="2400" b="1"/>
          </a:p>
          <a:p>
            <a:r>
              <a:rPr lang="bg-BG" sz="2400" b="1"/>
              <a:t>classroom</a:t>
            </a:r>
            <a:r>
              <a:rPr lang="bg-BG" sz="2000" b="1"/>
              <a:t>.</a:t>
            </a:r>
          </a:p>
        </p:txBody>
      </p:sp>
      <p:pic>
        <p:nvPicPr>
          <p:cNvPr id="24596" name="Picture 20"/>
          <p:cNvPicPr>
            <a:picLocks noGrp="1" noChangeAspect="1" noChangeArrowheads="1"/>
          </p:cNvPicPr>
          <p:nvPr>
            <p:ph sz="half" idx="1"/>
          </p:nvPr>
        </p:nvPicPr>
        <p:blipFill>
          <a:blip r:embed="rId3" cstate="print"/>
          <a:srcRect/>
          <a:stretch>
            <a:fillRect/>
          </a:stretch>
        </p:blipFill>
        <p:spPr>
          <a:xfrm>
            <a:off x="533400" y="2133600"/>
            <a:ext cx="4038600" cy="3581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0184"/>
                                        </p:tgtEl>
                                        <p:attrNameLst>
                                          <p:attrName>style.visibility</p:attrName>
                                        </p:attrNameLst>
                                      </p:cBhvr>
                                      <p:to>
                                        <p:strVal val="visible"/>
                                      </p:to>
                                    </p:set>
                                    <p:anim calcmode="discrete" valueType="clr">
                                      <p:cBhvr override="childStyle">
                                        <p:cTn id="7" dur="80"/>
                                        <p:tgtEl>
                                          <p:spTgt spid="501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84"/>
                                        </p:tgtEl>
                                        <p:attrNameLst>
                                          <p:attrName>fillcolor</p:attrName>
                                        </p:attrNameLst>
                                      </p:cBhvr>
                                      <p:tavLst>
                                        <p:tav tm="0">
                                          <p:val>
                                            <p:clrVal>
                                              <a:schemeClr val="accent2"/>
                                            </p:clrVal>
                                          </p:val>
                                        </p:tav>
                                        <p:tav tm="50000">
                                          <p:val>
                                            <p:clrVal>
                                              <a:schemeClr val="hlink"/>
                                            </p:clrVal>
                                          </p:val>
                                        </p:tav>
                                      </p:tavLst>
                                    </p:anim>
                                    <p:set>
                                      <p:cBhvr>
                                        <p:cTn id="9" dur="80"/>
                                        <p:tgtEl>
                                          <p:spTgt spid="5018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4596"/>
                                        </p:tgtEl>
                                        <p:attrNameLst>
                                          <p:attrName>style.visibility</p:attrName>
                                        </p:attrNameLst>
                                      </p:cBhvr>
                                      <p:to>
                                        <p:strVal val="visible"/>
                                      </p:to>
                                    </p:set>
                                    <p:anim calcmode="lin" valueType="num">
                                      <p:cBhvr>
                                        <p:cTn id="14" dur="1000" fill="hold"/>
                                        <p:tgtEl>
                                          <p:spTgt spid="24596"/>
                                        </p:tgtEl>
                                        <p:attrNameLst>
                                          <p:attrName>ppt_w</p:attrName>
                                        </p:attrNameLst>
                                      </p:cBhvr>
                                      <p:tavLst>
                                        <p:tav tm="0">
                                          <p:val>
                                            <p:strVal val="#ppt_w+.3"/>
                                          </p:val>
                                        </p:tav>
                                        <p:tav tm="100000">
                                          <p:val>
                                            <p:strVal val="#ppt_w"/>
                                          </p:val>
                                        </p:tav>
                                      </p:tavLst>
                                    </p:anim>
                                    <p:anim calcmode="lin" valueType="num">
                                      <p:cBhvr>
                                        <p:cTn id="15" dur="1000" fill="hold"/>
                                        <p:tgtEl>
                                          <p:spTgt spid="24596"/>
                                        </p:tgtEl>
                                        <p:attrNameLst>
                                          <p:attrName>ppt_h</p:attrName>
                                        </p:attrNameLst>
                                      </p:cBhvr>
                                      <p:tavLst>
                                        <p:tav tm="0">
                                          <p:val>
                                            <p:strVal val="#ppt_h"/>
                                          </p:val>
                                        </p:tav>
                                        <p:tav tm="100000">
                                          <p:val>
                                            <p:strVal val="#ppt_h"/>
                                          </p:val>
                                        </p:tav>
                                      </p:tavLst>
                                    </p:anim>
                                    <p:animEffect transition="in" filter="fade">
                                      <p:cBhvr>
                                        <p:cTn id="16" dur="1000"/>
                                        <p:tgtEl>
                                          <p:spTgt spid="24596"/>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0188"/>
                                        </p:tgtEl>
                                        <p:attrNameLst>
                                          <p:attrName>style.visibility</p:attrName>
                                        </p:attrNameLst>
                                      </p:cBhvr>
                                      <p:to>
                                        <p:strVal val="visible"/>
                                      </p:to>
                                    </p:set>
                                    <p:animEffect transition="in" filter="fade">
                                      <p:cBhvr>
                                        <p:cTn id="21" dur="1000"/>
                                        <p:tgtEl>
                                          <p:spTgt spid="50188"/>
                                        </p:tgtEl>
                                      </p:cBhvr>
                                    </p:animEffect>
                                    <p:anim calcmode="lin" valueType="num">
                                      <p:cBhvr>
                                        <p:cTn id="22" dur="1000" fill="hold"/>
                                        <p:tgtEl>
                                          <p:spTgt spid="50188"/>
                                        </p:tgtEl>
                                        <p:attrNameLst>
                                          <p:attrName>ppt_x</p:attrName>
                                        </p:attrNameLst>
                                      </p:cBhvr>
                                      <p:tavLst>
                                        <p:tav tm="0">
                                          <p:val>
                                            <p:strVal val="#ppt_x"/>
                                          </p:val>
                                        </p:tav>
                                        <p:tav tm="100000">
                                          <p:val>
                                            <p:strVal val="#ppt_x"/>
                                          </p:val>
                                        </p:tav>
                                      </p:tavLst>
                                    </p:anim>
                                    <p:anim calcmode="lin" valueType="num">
                                      <p:cBhvr>
                                        <p:cTn id="23" dur="1000" fill="hold"/>
                                        <p:tgtEl>
                                          <p:spTgt spid="5018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56330"/>
                                        </p:tgtEl>
                                        <p:attrNameLst>
                                          <p:attrName>style.visibility</p:attrName>
                                        </p:attrNameLst>
                                      </p:cBhvr>
                                      <p:to>
                                        <p:strVal val="visible"/>
                                      </p:to>
                                    </p:set>
                                    <p:anim calcmode="lin" valueType="num">
                                      <p:cBhvr>
                                        <p:cTn id="28" dur="500" fill="hold"/>
                                        <p:tgtEl>
                                          <p:spTgt spid="56330"/>
                                        </p:tgtEl>
                                        <p:attrNameLst>
                                          <p:attrName>ppt_w</p:attrName>
                                        </p:attrNameLst>
                                      </p:cBhvr>
                                      <p:tavLst>
                                        <p:tav tm="0">
                                          <p:val>
                                            <p:strVal val="#ppt_w*0.05"/>
                                          </p:val>
                                        </p:tav>
                                        <p:tav tm="100000">
                                          <p:val>
                                            <p:strVal val="#ppt_w"/>
                                          </p:val>
                                        </p:tav>
                                      </p:tavLst>
                                    </p:anim>
                                    <p:anim calcmode="lin" valueType="num">
                                      <p:cBhvr>
                                        <p:cTn id="29" dur="500" fill="hold"/>
                                        <p:tgtEl>
                                          <p:spTgt spid="56330"/>
                                        </p:tgtEl>
                                        <p:attrNameLst>
                                          <p:attrName>ppt_h</p:attrName>
                                        </p:attrNameLst>
                                      </p:cBhvr>
                                      <p:tavLst>
                                        <p:tav tm="0">
                                          <p:val>
                                            <p:strVal val="#ppt_h"/>
                                          </p:val>
                                        </p:tav>
                                        <p:tav tm="100000">
                                          <p:val>
                                            <p:strVal val="#ppt_h"/>
                                          </p:val>
                                        </p:tav>
                                      </p:tavLst>
                                    </p:anim>
                                    <p:anim calcmode="lin" valueType="num">
                                      <p:cBhvr>
                                        <p:cTn id="30" dur="500" fill="hold"/>
                                        <p:tgtEl>
                                          <p:spTgt spid="56330"/>
                                        </p:tgtEl>
                                        <p:attrNameLst>
                                          <p:attrName>ppt_x</p:attrName>
                                        </p:attrNameLst>
                                      </p:cBhvr>
                                      <p:tavLst>
                                        <p:tav tm="0">
                                          <p:val>
                                            <p:strVal val="#ppt_x-.2"/>
                                          </p:val>
                                        </p:tav>
                                        <p:tav tm="100000">
                                          <p:val>
                                            <p:strVal val="#ppt_x"/>
                                          </p:val>
                                        </p:tav>
                                      </p:tavLst>
                                    </p:anim>
                                    <p:anim calcmode="lin" valueType="num">
                                      <p:cBhvr>
                                        <p:cTn id="31" dur="500" fill="hold"/>
                                        <p:tgtEl>
                                          <p:spTgt spid="56330"/>
                                        </p:tgtEl>
                                        <p:attrNameLst>
                                          <p:attrName>ppt_y</p:attrName>
                                        </p:attrNameLst>
                                      </p:cBhvr>
                                      <p:tavLst>
                                        <p:tav tm="0">
                                          <p:val>
                                            <p:strVal val="#ppt_y"/>
                                          </p:val>
                                        </p:tav>
                                        <p:tav tm="100000">
                                          <p:val>
                                            <p:strVal val="#ppt_y"/>
                                          </p:val>
                                        </p:tav>
                                      </p:tavLst>
                                    </p:anim>
                                    <p:animEffect transition="in" filter="fade">
                                      <p:cBhvr>
                                        <p:cTn id="32" dur="500"/>
                                        <p:tgtEl>
                                          <p:spTgt spid="56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animBg="1"/>
      <p:bldP spid="501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WordArt 5"/>
          <p:cNvSpPr>
            <a:spLocks noChangeArrowheads="1" noChangeShapeType="1" noTextEdit="1"/>
          </p:cNvSpPr>
          <p:nvPr/>
        </p:nvSpPr>
        <p:spPr bwMode="auto">
          <a:xfrm>
            <a:off x="3886200" y="152400"/>
            <a:ext cx="4800600" cy="1828800"/>
          </a:xfrm>
          <a:prstGeom prst="rect">
            <a:avLst/>
          </a:prstGeom>
        </p:spPr>
        <p:txBody>
          <a:bodyPr wrap="none" fromWordArt="1">
            <a:prstTxWarp prst="textWave1">
              <a:avLst>
                <a:gd name="adj1" fmla="val 13005"/>
                <a:gd name="adj2" fmla="val -833"/>
              </a:avLst>
            </a:prstTxWarp>
          </a:bodyPr>
          <a:lstStyle/>
          <a:p>
            <a:pPr algn="ctr"/>
            <a:r>
              <a:rPr lang="en-US" sz="44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FOR STUDENTS</a:t>
            </a:r>
            <a:endParaRPr lang="bg-BG" sz="44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endParaRPr>
          </a:p>
        </p:txBody>
      </p:sp>
      <p:pic>
        <p:nvPicPr>
          <p:cNvPr id="12291" name="Картина 6" descr="Picture 030.jpg"/>
          <p:cNvPicPr>
            <a:picLocks noChangeAspect="1"/>
          </p:cNvPicPr>
          <p:nvPr/>
        </p:nvPicPr>
        <p:blipFill>
          <a:blip r:embed="rId2"/>
          <a:srcRect/>
          <a:stretch>
            <a:fillRect/>
          </a:stretch>
        </p:blipFill>
        <p:spPr bwMode="auto">
          <a:xfrm>
            <a:off x="3352800" y="2209800"/>
            <a:ext cx="5791200" cy="4419600"/>
          </a:xfrm>
          <a:prstGeom prst="rect">
            <a:avLst/>
          </a:prstGeom>
          <a:noFill/>
          <a:ln w="9525">
            <a:noFill/>
            <a:miter lim="800000"/>
            <a:headEnd/>
            <a:tailEnd/>
          </a:ln>
        </p:spPr>
      </p:pic>
      <p:pic>
        <p:nvPicPr>
          <p:cNvPr id="12292" name="Картина 8" descr="Picture 032.jpg"/>
          <p:cNvPicPr>
            <a:picLocks noChangeAspect="1"/>
          </p:cNvPicPr>
          <p:nvPr/>
        </p:nvPicPr>
        <p:blipFill>
          <a:blip r:embed="rId3"/>
          <a:srcRect/>
          <a:stretch>
            <a:fillRect/>
          </a:stretch>
        </p:blipFill>
        <p:spPr bwMode="auto">
          <a:xfrm>
            <a:off x="152400" y="228600"/>
            <a:ext cx="3276600" cy="2457450"/>
          </a:xfrm>
          <a:prstGeom prst="rect">
            <a:avLst/>
          </a:prstGeom>
          <a:noFill/>
          <a:ln w="9525">
            <a:noFill/>
            <a:miter lim="800000"/>
            <a:headEnd/>
            <a:tailEnd/>
          </a:ln>
        </p:spPr>
      </p:pic>
      <p:sp>
        <p:nvSpPr>
          <p:cNvPr id="11" name="Rectangle 3"/>
          <p:cNvSpPr>
            <a:spLocks noGrp="1" noChangeArrowheads="1"/>
          </p:cNvSpPr>
          <p:nvPr>
            <p:ph type="body" sz="half" idx="3"/>
          </p:nvPr>
        </p:nvSpPr>
        <p:spPr>
          <a:xfrm>
            <a:off x="152400" y="2895600"/>
            <a:ext cx="2971800" cy="3200400"/>
          </a:xfrm>
        </p:spPr>
        <p:txBody>
          <a:bodyPr/>
          <a:lstStyle/>
          <a:p>
            <a:pPr algn="ctr" eaLnBrk="1" hangingPunct="1">
              <a:lnSpc>
                <a:spcPct val="90000"/>
              </a:lnSpc>
              <a:buFontTx/>
              <a:buNone/>
            </a:pPr>
            <a:r>
              <a:rPr lang="en-US" smtClean="0">
                <a:latin typeface="Georgia" pitchFamily="18" charset="0"/>
              </a:rPr>
              <a:t>Here students are trained in two stages, initial stage and main stage.</a:t>
            </a:r>
            <a:endParaRPr lang="bg-BG" smtClean="0">
              <a:latin typeface="Georgia" pitchFamily="18" charset="0"/>
            </a:endParaRPr>
          </a:p>
          <a:p>
            <a:pPr algn="ctr" eaLnBrk="1" hangingPunct="1">
              <a:lnSpc>
                <a:spcPct val="90000"/>
              </a:lnSpc>
            </a:pPr>
            <a:endParaRPr lang="bg-BG"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500" fill="hold"/>
                                        <p:tgtEl>
                                          <p:spTgt spid="22533"/>
                                        </p:tgtEl>
                                        <p:attrNameLst>
                                          <p:attrName>ppt_w</p:attrName>
                                        </p:attrNameLst>
                                      </p:cBhvr>
                                      <p:tavLst>
                                        <p:tav tm="0">
                                          <p:val>
                                            <p:fltVal val="0"/>
                                          </p:val>
                                        </p:tav>
                                        <p:tav tm="100000">
                                          <p:val>
                                            <p:strVal val="#ppt_w"/>
                                          </p:val>
                                        </p:tav>
                                      </p:tavLst>
                                    </p:anim>
                                    <p:anim calcmode="lin" valueType="num">
                                      <p:cBhvr>
                                        <p:cTn id="8" dur="500" fill="hold"/>
                                        <p:tgtEl>
                                          <p:spTgt spid="22533"/>
                                        </p:tgtEl>
                                        <p:attrNameLst>
                                          <p:attrName>ppt_h</p:attrName>
                                        </p:attrNameLst>
                                      </p:cBhvr>
                                      <p:tavLst>
                                        <p:tav tm="0">
                                          <p:val>
                                            <p:fltVal val="0"/>
                                          </p:val>
                                        </p:tav>
                                        <p:tav tm="100000">
                                          <p:val>
                                            <p:strVal val="#ppt_h"/>
                                          </p:val>
                                        </p:tav>
                                      </p:tavLst>
                                    </p:anim>
                                    <p:animEffect transition="in" filter="fade">
                                      <p:cBhvr>
                                        <p:cTn id="9" dur="500"/>
                                        <p:tgtEl>
                                          <p:spTgt spid="22533"/>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4"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1">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12292"/>
                                        </p:tgtEl>
                                        <p:attrNameLst>
                                          <p:attrName>style.visibility</p:attrName>
                                        </p:attrNameLst>
                                      </p:cBhvr>
                                      <p:to>
                                        <p:strVal val="visible"/>
                                      </p:to>
                                    </p:set>
                                    <p:anim calcmode="lin" valueType="num">
                                      <p:cBhvr>
                                        <p:cTn id="21" dur="1000" fill="hold"/>
                                        <p:tgtEl>
                                          <p:spTgt spid="12292"/>
                                        </p:tgtEl>
                                        <p:attrNameLst>
                                          <p:attrName>ppt_w</p:attrName>
                                        </p:attrNameLst>
                                      </p:cBhvr>
                                      <p:tavLst>
                                        <p:tav tm="0">
                                          <p:val>
                                            <p:fltVal val="0"/>
                                          </p:val>
                                        </p:tav>
                                        <p:tav tm="100000">
                                          <p:val>
                                            <p:strVal val="#ppt_w"/>
                                          </p:val>
                                        </p:tav>
                                      </p:tavLst>
                                    </p:anim>
                                    <p:anim calcmode="lin" valueType="num">
                                      <p:cBhvr>
                                        <p:cTn id="22" dur="1000" fill="hold"/>
                                        <p:tgtEl>
                                          <p:spTgt spid="12292"/>
                                        </p:tgtEl>
                                        <p:attrNameLst>
                                          <p:attrName>ppt_h</p:attrName>
                                        </p:attrNameLst>
                                      </p:cBhvr>
                                      <p:tavLst>
                                        <p:tav tm="0">
                                          <p:val>
                                            <p:fltVal val="0"/>
                                          </p:val>
                                        </p:tav>
                                        <p:tav tm="100000">
                                          <p:val>
                                            <p:strVal val="#ppt_h"/>
                                          </p:val>
                                        </p:tav>
                                      </p:tavLst>
                                    </p:anim>
                                    <p:anim calcmode="lin" valueType="num">
                                      <p:cBhvr>
                                        <p:cTn id="23" dur="1000" fill="hold"/>
                                        <p:tgtEl>
                                          <p:spTgt spid="12292"/>
                                        </p:tgtEl>
                                        <p:attrNameLst>
                                          <p:attrName>style.rotation</p:attrName>
                                        </p:attrNameLst>
                                      </p:cBhvr>
                                      <p:tavLst>
                                        <p:tav tm="0">
                                          <p:val>
                                            <p:fltVal val="90"/>
                                          </p:val>
                                        </p:tav>
                                        <p:tav tm="100000">
                                          <p:val>
                                            <p:fltVal val="0"/>
                                          </p:val>
                                        </p:tav>
                                      </p:tavLst>
                                    </p:anim>
                                    <p:animEffect transition="in" filter="fade">
                                      <p:cBhvr>
                                        <p:cTn id="24" dur="1000"/>
                                        <p:tgtEl>
                                          <p:spTgt spid="1229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12291"/>
                                        </p:tgtEl>
                                        <p:attrNameLst>
                                          <p:attrName>style.visibility</p:attrName>
                                        </p:attrNameLst>
                                      </p:cBhvr>
                                      <p:to>
                                        <p:strVal val="visible"/>
                                      </p:to>
                                    </p:set>
                                    <p:anim calcmode="lin" valueType="num">
                                      <p:cBhvr>
                                        <p:cTn id="29" dur="1000" fill="hold"/>
                                        <p:tgtEl>
                                          <p:spTgt spid="12291"/>
                                        </p:tgtEl>
                                        <p:attrNameLst>
                                          <p:attrName>ppt_w</p:attrName>
                                        </p:attrNameLst>
                                      </p:cBhvr>
                                      <p:tavLst>
                                        <p:tav tm="0">
                                          <p:val>
                                            <p:fltVal val="0"/>
                                          </p:val>
                                        </p:tav>
                                        <p:tav tm="100000">
                                          <p:val>
                                            <p:strVal val="#ppt_w"/>
                                          </p:val>
                                        </p:tav>
                                      </p:tavLst>
                                    </p:anim>
                                    <p:anim calcmode="lin" valueType="num">
                                      <p:cBhvr>
                                        <p:cTn id="30" dur="1000" fill="hold"/>
                                        <p:tgtEl>
                                          <p:spTgt spid="12291"/>
                                        </p:tgtEl>
                                        <p:attrNameLst>
                                          <p:attrName>ppt_h</p:attrName>
                                        </p:attrNameLst>
                                      </p:cBhvr>
                                      <p:tavLst>
                                        <p:tav tm="0">
                                          <p:val>
                                            <p:fltVal val="0"/>
                                          </p:val>
                                        </p:tav>
                                        <p:tav tm="100000">
                                          <p:val>
                                            <p:strVal val="#ppt_h"/>
                                          </p:val>
                                        </p:tav>
                                      </p:tavLst>
                                    </p:anim>
                                    <p:anim calcmode="lin" valueType="num">
                                      <p:cBhvr>
                                        <p:cTn id="31" dur="1000" fill="hold"/>
                                        <p:tgtEl>
                                          <p:spTgt spid="12291"/>
                                        </p:tgtEl>
                                        <p:attrNameLst>
                                          <p:attrName>style.rotation</p:attrName>
                                        </p:attrNameLst>
                                      </p:cBhvr>
                                      <p:tavLst>
                                        <p:tav tm="0">
                                          <p:val>
                                            <p:fltVal val="90"/>
                                          </p:val>
                                        </p:tav>
                                        <p:tav tm="100000">
                                          <p:val>
                                            <p:fltVal val="0"/>
                                          </p:val>
                                        </p:tav>
                                      </p:tavLst>
                                    </p:anim>
                                    <p:animEffect transition="in" filter="fade">
                                      <p:cBhvr>
                                        <p:cTn id="32" dur="1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533400" y="1371600"/>
            <a:ext cx="8229600" cy="4419600"/>
          </a:xfrm>
        </p:spPr>
        <p:txBody>
          <a:bodyPr>
            <a:normAutofit fontScale="90000"/>
          </a:bodyPr>
          <a:lstStyle/>
          <a:p>
            <a:pPr eaLnBrk="1" hangingPunct="1"/>
            <a:r>
              <a:rPr lang="bg-BG" b="1" smtClean="0">
                <a:solidFill>
                  <a:schemeClr val="tx1"/>
                </a:solidFill>
                <a:latin typeface="Georgia" pitchFamily="18" charset="0"/>
              </a:rPr>
              <a:t>Our students have</a:t>
            </a:r>
            <a:r>
              <a:rPr lang="en-US" b="1" smtClean="0">
                <a:solidFill>
                  <a:schemeClr val="tx1"/>
                </a:solidFill>
                <a:latin typeface="Georgia" pitchFamily="18" charset="0"/>
              </a:rPr>
              <a:t> not </a:t>
            </a:r>
            <a:r>
              <a:rPr lang="bg-BG" b="1" smtClean="0">
                <a:solidFill>
                  <a:schemeClr val="tx1"/>
                </a:solidFill>
                <a:latin typeface="Georgia" pitchFamily="18" charset="0"/>
              </a:rPr>
              <a:t> the advantage of living in a big city and have all of them new, but the expense, they have the opportunity to live in a place where violence, crime and drugs are foreign to people</a:t>
            </a:r>
            <a:r>
              <a:rPr lang="en-US" b="1" smtClean="0">
                <a:solidFill>
                  <a:schemeClr val="tx1"/>
                </a:solidFill>
                <a:latin typeface="Georgia" pitchFamily="18" charset="0"/>
              </a:rPr>
              <a:t>!!!</a:t>
            </a:r>
            <a:endParaRPr lang="bg-BG" b="1" smtClean="0">
              <a:solidFill>
                <a:schemeClr val="tx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1000" fill="hold"/>
                                        <p:tgtEl>
                                          <p:spTgt spid="43012"/>
                                        </p:tgtEl>
                                        <p:attrNameLst>
                                          <p:attrName>ppt_w</p:attrName>
                                        </p:attrNameLst>
                                      </p:cBhvr>
                                      <p:tavLst>
                                        <p:tav tm="0">
                                          <p:val>
                                            <p:strVal val="#ppt_w+.3"/>
                                          </p:val>
                                        </p:tav>
                                        <p:tav tm="100000">
                                          <p:val>
                                            <p:strVal val="#ppt_w"/>
                                          </p:val>
                                        </p:tav>
                                      </p:tavLst>
                                    </p:anim>
                                    <p:anim calcmode="lin" valueType="num">
                                      <p:cBhvr>
                                        <p:cTn id="8" dur="1000" fill="hold"/>
                                        <p:tgtEl>
                                          <p:spTgt spid="43012"/>
                                        </p:tgtEl>
                                        <p:attrNameLst>
                                          <p:attrName>ppt_h</p:attrName>
                                        </p:attrNameLst>
                                      </p:cBhvr>
                                      <p:tavLst>
                                        <p:tav tm="0">
                                          <p:val>
                                            <p:strVal val="#ppt_h"/>
                                          </p:val>
                                        </p:tav>
                                        <p:tav tm="100000">
                                          <p:val>
                                            <p:strVal val="#ppt_h"/>
                                          </p:val>
                                        </p:tav>
                                      </p:tavLst>
                                    </p:anim>
                                    <p:animEffect transition="in" filter="fade">
                                      <p:cBhvr>
                                        <p:cTn id="9" dur="1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sz="quarter"/>
          </p:nvPr>
        </p:nvSpPr>
        <p:spPr>
          <a:xfrm>
            <a:off x="457200" y="274638"/>
            <a:ext cx="8305800" cy="1554162"/>
          </a:xfrm>
        </p:spPr>
        <p:txBody>
          <a:bodyPr>
            <a:normAutofit fontScale="90000"/>
          </a:bodyPr>
          <a:lstStyle/>
          <a:p>
            <a:pPr eaLnBrk="1" hangingPunct="1">
              <a:defRPr/>
            </a:pPr>
            <a:r>
              <a:rPr lang="bg-BG" sz="4000" b="1" dirty="0" err="1" smtClean="0">
                <a:solidFill>
                  <a:srgbClr val="FF9933"/>
                </a:solidFill>
                <a:latin typeface="Georgia" pitchFamily="18" charset="0"/>
              </a:rPr>
              <a:t>For</a:t>
            </a:r>
            <a:r>
              <a:rPr lang="bg-BG" sz="4000" b="1" dirty="0" smtClean="0">
                <a:solidFill>
                  <a:srgbClr val="FF9933"/>
                </a:solidFill>
                <a:latin typeface="Georgia" pitchFamily="18" charset="0"/>
              </a:rPr>
              <a:t> </a:t>
            </a:r>
            <a:r>
              <a:rPr lang="bg-BG" sz="4000" b="1" dirty="0" err="1" smtClean="0">
                <a:solidFill>
                  <a:srgbClr val="FF9933"/>
                </a:solidFill>
                <a:latin typeface="Georgia" pitchFamily="18" charset="0"/>
              </a:rPr>
              <a:t>them</a:t>
            </a:r>
            <a:r>
              <a:rPr lang="bg-BG" sz="4000" b="1" dirty="0" smtClean="0">
                <a:solidFill>
                  <a:srgbClr val="FF9933"/>
                </a:solidFill>
                <a:latin typeface="Georgia" pitchFamily="18" charset="0"/>
              </a:rPr>
              <a:t> </a:t>
            </a:r>
            <a:r>
              <a:rPr lang="bg-BG" sz="4000" b="1" dirty="0" err="1" smtClean="0">
                <a:solidFill>
                  <a:srgbClr val="FF9933"/>
                </a:solidFill>
                <a:latin typeface="Georgia" pitchFamily="18" charset="0"/>
              </a:rPr>
              <a:t>the</a:t>
            </a:r>
            <a:r>
              <a:rPr lang="en-US" sz="4000" b="1" dirty="0" smtClean="0">
                <a:solidFill>
                  <a:srgbClr val="FF9933"/>
                </a:solidFill>
                <a:latin typeface="Georgia" pitchFamily="18" charset="0"/>
              </a:rPr>
              <a:t> most </a:t>
            </a:r>
            <a:r>
              <a:rPr lang="bg-BG" sz="4000" b="1" dirty="0" smtClean="0">
                <a:solidFill>
                  <a:srgbClr val="FF9933"/>
                </a:solidFill>
                <a:latin typeface="Georgia" pitchFamily="18" charset="0"/>
              </a:rPr>
              <a:t> </a:t>
            </a:r>
            <a:r>
              <a:rPr lang="bg-BG" sz="4000" b="1" dirty="0" err="1" smtClean="0">
                <a:solidFill>
                  <a:srgbClr val="FF9933"/>
                </a:solidFill>
                <a:latin typeface="Georgia" pitchFamily="18" charset="0"/>
              </a:rPr>
              <a:t>important</a:t>
            </a:r>
            <a:r>
              <a:rPr lang="bg-BG" sz="4000" b="1" dirty="0" smtClean="0">
                <a:solidFill>
                  <a:srgbClr val="FF9933"/>
                </a:solidFill>
                <a:latin typeface="Georgia" pitchFamily="18" charset="0"/>
              </a:rPr>
              <a:t> </a:t>
            </a:r>
            <a:r>
              <a:rPr lang="en-US" sz="4000" b="1" dirty="0" smtClean="0">
                <a:solidFill>
                  <a:srgbClr val="FF9933"/>
                </a:solidFill>
                <a:latin typeface="Georgia" pitchFamily="18" charset="0"/>
              </a:rPr>
              <a:t> things are </a:t>
            </a:r>
            <a:r>
              <a:rPr lang="bg-BG" sz="4000" b="1" dirty="0" err="1" smtClean="0">
                <a:solidFill>
                  <a:srgbClr val="FF9933"/>
                </a:solidFill>
                <a:latin typeface="Georgia" pitchFamily="18" charset="0"/>
              </a:rPr>
              <a:t>family</a:t>
            </a:r>
            <a:r>
              <a:rPr lang="bg-BG" sz="4000" b="1" dirty="0" smtClean="0">
                <a:solidFill>
                  <a:srgbClr val="FF9933"/>
                </a:solidFill>
                <a:latin typeface="Georgia" pitchFamily="18" charset="0"/>
              </a:rPr>
              <a:t>, </a:t>
            </a:r>
            <a:r>
              <a:rPr lang="bg-BG" sz="4000" b="1" dirty="0" err="1" smtClean="0">
                <a:solidFill>
                  <a:srgbClr val="FF9933"/>
                </a:solidFill>
                <a:latin typeface="Georgia" pitchFamily="18" charset="0"/>
              </a:rPr>
              <a:t>friends</a:t>
            </a:r>
            <a:r>
              <a:rPr lang="bg-BG" sz="4000" b="1" dirty="0" smtClean="0">
                <a:solidFill>
                  <a:srgbClr val="FF9933"/>
                </a:solidFill>
                <a:latin typeface="Georgia" pitchFamily="18" charset="0"/>
              </a:rPr>
              <a:t>, </a:t>
            </a:r>
            <a:r>
              <a:rPr lang="bg-BG" sz="4000" b="1" dirty="0" err="1" smtClean="0">
                <a:solidFill>
                  <a:srgbClr val="FF9933"/>
                </a:solidFill>
                <a:latin typeface="Georgia" pitchFamily="18" charset="0"/>
              </a:rPr>
              <a:t>school</a:t>
            </a:r>
            <a:r>
              <a:rPr lang="bg-BG" sz="4000" b="1" dirty="0" smtClean="0">
                <a:solidFill>
                  <a:srgbClr val="FF9933"/>
                </a:solidFill>
                <a:latin typeface="Georgia" pitchFamily="18" charset="0"/>
              </a:rPr>
              <a:t> </a:t>
            </a:r>
            <a:r>
              <a:rPr lang="bg-BG" sz="4000" b="1" dirty="0" err="1" smtClean="0">
                <a:solidFill>
                  <a:srgbClr val="FF9933"/>
                </a:solidFill>
                <a:latin typeface="Georgia" pitchFamily="18" charset="0"/>
              </a:rPr>
              <a:t>and</a:t>
            </a:r>
            <a:r>
              <a:rPr lang="bg-BG" sz="4000" b="1" dirty="0" smtClean="0">
                <a:solidFill>
                  <a:srgbClr val="FF9933"/>
                </a:solidFill>
                <a:latin typeface="Georgia" pitchFamily="18" charset="0"/>
              </a:rPr>
              <a:t> </a:t>
            </a:r>
            <a:r>
              <a:rPr lang="bg-BG" sz="4000" b="1" dirty="0" err="1" smtClean="0">
                <a:solidFill>
                  <a:srgbClr val="FF9933"/>
                </a:solidFill>
                <a:latin typeface="Georgia" pitchFamily="18" charset="0"/>
              </a:rPr>
              <a:t>society</a:t>
            </a:r>
            <a:r>
              <a:rPr lang="bg-BG" sz="4000" b="1" dirty="0" smtClean="0">
                <a:solidFill>
                  <a:srgbClr val="FF9933"/>
                </a:solidFill>
                <a:latin typeface="Georgia" pitchFamily="18" charset="0"/>
              </a:rPr>
              <a:t>.</a:t>
            </a:r>
          </a:p>
        </p:txBody>
      </p:sp>
      <p:pic>
        <p:nvPicPr>
          <p:cNvPr id="15363" name="Картина 6" descr="Picture 029.jpg"/>
          <p:cNvPicPr>
            <a:picLocks noChangeAspect="1"/>
          </p:cNvPicPr>
          <p:nvPr/>
        </p:nvPicPr>
        <p:blipFill>
          <a:blip r:embed="rId2"/>
          <a:srcRect/>
          <a:stretch>
            <a:fillRect/>
          </a:stretch>
        </p:blipFill>
        <p:spPr bwMode="auto">
          <a:xfrm>
            <a:off x="4800600" y="2438400"/>
            <a:ext cx="4114800" cy="4419600"/>
          </a:xfrm>
          <a:prstGeom prst="rect">
            <a:avLst/>
          </a:prstGeom>
          <a:noFill/>
          <a:ln w="9525">
            <a:noFill/>
            <a:miter lim="800000"/>
            <a:headEnd/>
            <a:tailEnd/>
          </a:ln>
        </p:spPr>
      </p:pic>
      <p:pic>
        <p:nvPicPr>
          <p:cNvPr id="15364" name="Картина 7" descr="Picture 026.jpg"/>
          <p:cNvPicPr>
            <a:picLocks noChangeAspect="1"/>
          </p:cNvPicPr>
          <p:nvPr/>
        </p:nvPicPr>
        <p:blipFill>
          <a:blip r:embed="rId3" cstate="print"/>
          <a:srcRect/>
          <a:stretch>
            <a:fillRect/>
          </a:stretch>
        </p:blipFill>
        <p:spPr bwMode="auto">
          <a:xfrm>
            <a:off x="228600" y="2209800"/>
            <a:ext cx="42672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ppt_w</p:attrName>
                                        </p:attrNameLst>
                                      </p:cBhvr>
                                      <p:tavLst>
                                        <p:tav tm="0">
                                          <p:val>
                                            <p:strVal val="#ppt_w*0.70"/>
                                          </p:val>
                                        </p:tav>
                                        <p:tav tm="100000">
                                          <p:val>
                                            <p:strVal val="#ppt_w"/>
                                          </p:val>
                                        </p:tav>
                                      </p:tavLst>
                                    </p:anim>
                                    <p:anim calcmode="lin" valueType="num">
                                      <p:cBhvr>
                                        <p:cTn id="8" dur="1000" fill="hold"/>
                                        <p:tgtEl>
                                          <p:spTgt spid="45058"/>
                                        </p:tgtEl>
                                        <p:attrNameLst>
                                          <p:attrName>ppt_h</p:attrName>
                                        </p:attrNameLst>
                                      </p:cBhvr>
                                      <p:tavLst>
                                        <p:tav tm="0">
                                          <p:val>
                                            <p:strVal val="#ppt_h"/>
                                          </p:val>
                                        </p:tav>
                                        <p:tav tm="100000">
                                          <p:val>
                                            <p:strVal val="#ppt_h"/>
                                          </p:val>
                                        </p:tav>
                                      </p:tavLst>
                                    </p:anim>
                                    <p:animEffect transition="in" filter="fade">
                                      <p:cBhvr>
                                        <p:cTn id="9" dur="1000"/>
                                        <p:tgtEl>
                                          <p:spTgt spid="45058"/>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15364"/>
                                        </p:tgtEl>
                                        <p:attrNameLst>
                                          <p:attrName>style.visibility</p:attrName>
                                        </p:attrNameLst>
                                      </p:cBhvr>
                                      <p:to>
                                        <p:strVal val="visible"/>
                                      </p:to>
                                    </p:set>
                                    <p:anim to="" calcmode="lin" valueType="num">
                                      <p:cBhvr>
                                        <p:cTn id="14" dur="1" fill="hold"/>
                                        <p:tgtEl>
                                          <p:spTgt spid="15364"/>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15363"/>
                                        </p:tgtEl>
                                        <p:attrNameLst>
                                          <p:attrName>style.visibility</p:attrName>
                                        </p:attrNameLst>
                                      </p:cBhvr>
                                      <p:to>
                                        <p:strVal val="visible"/>
                                      </p:to>
                                    </p:set>
                                    <p:anim to="" calcmode="lin" valueType="num">
                                      <p:cBhvr>
                                        <p:cTn id="19" dur="1" fill="hold"/>
                                        <p:tgtEl>
                                          <p:spTgt spid="153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52400" y="228600"/>
            <a:ext cx="8458200" cy="6629400"/>
          </a:xfrm>
        </p:spPr>
        <p:txBody>
          <a:bodyPr>
            <a:normAutofit fontScale="90000"/>
          </a:bodyPr>
          <a:lstStyle/>
          <a:p>
            <a:pPr eaLnBrk="1" hangingPunct="1"/>
            <a:r>
              <a:rPr lang="en-US" sz="4000" b="1" smtClean="0">
                <a:solidFill>
                  <a:schemeClr val="tx1"/>
                </a:solidFill>
                <a:latin typeface="Georgia" pitchFamily="18" charset="0"/>
              </a:rPr>
              <a:t>Therefore, we decided that we can join the project, which is connected with future. And why now?</a:t>
            </a:r>
            <a:br>
              <a:rPr lang="en-US" sz="4000" b="1" smtClean="0">
                <a:solidFill>
                  <a:schemeClr val="tx1"/>
                </a:solidFill>
                <a:latin typeface="Georgia" pitchFamily="18" charset="0"/>
              </a:rPr>
            </a:br>
            <a:r>
              <a:rPr lang="en-US" sz="4000" b="1" smtClean="0">
                <a:solidFill>
                  <a:schemeClr val="tx1"/>
                </a:solidFill>
                <a:latin typeface="Georgia" pitchFamily="18" charset="0"/>
              </a:rPr>
              <a:t> We know 2013 is an European year of active citizenship and we want to have real opportunity to  build our future and learn more about other </a:t>
            </a:r>
            <a:r>
              <a:rPr lang="en-US" b="1" smtClean="0">
                <a:solidFill>
                  <a:schemeClr val="tx1"/>
                </a:solidFill>
                <a:latin typeface="Georgia" pitchFamily="18" charset="0"/>
              </a:rPr>
              <a:t>countries and cultures.</a:t>
            </a:r>
            <a:endParaRPr lang="bg-BG" b="1" smtClean="0">
              <a:solidFill>
                <a:schemeClr val="tx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106"/>
                                        </p:tgtEl>
                                        <p:attrNameLst>
                                          <p:attrName>style.visibility</p:attrName>
                                        </p:attrNameLst>
                                      </p:cBhvr>
                                      <p:to>
                                        <p:strVal val="visible"/>
                                      </p:to>
                                    </p:set>
                                    <p:anim calcmode="discrete" valueType="clr">
                                      <p:cBhvr override="childStyle">
                                        <p:cTn id="7" dur="80"/>
                                        <p:tgtEl>
                                          <p:spTgt spid="471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06"/>
                                        </p:tgtEl>
                                        <p:attrNameLst>
                                          <p:attrName>fillcolor</p:attrName>
                                        </p:attrNameLst>
                                      </p:cBhvr>
                                      <p:tavLst>
                                        <p:tav tm="0">
                                          <p:val>
                                            <p:clrVal>
                                              <a:schemeClr val="accent2"/>
                                            </p:clrVal>
                                          </p:val>
                                        </p:tav>
                                        <p:tav tm="50000">
                                          <p:val>
                                            <p:clrVal>
                                              <a:schemeClr val="hlink"/>
                                            </p:clrVal>
                                          </p:val>
                                        </p:tav>
                                      </p:tavLst>
                                    </p:anim>
                                    <p:set>
                                      <p:cBhvr>
                                        <p:cTn id="9" dur="80"/>
                                        <p:tgtEl>
                                          <p:spTgt spid="471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pPr eaLnBrk="1" hangingPunct="1"/>
            <a:r>
              <a:rPr lang="bg-BG" sz="4000" smtClean="0">
                <a:solidFill>
                  <a:srgbClr val="FAFAE8"/>
                </a:solidFill>
              </a:rPr>
              <a:t>Our school takes part in activities such as competitions, festivals</a:t>
            </a:r>
            <a:r>
              <a:rPr lang="en-US" sz="4000" smtClean="0">
                <a:solidFill>
                  <a:srgbClr val="FAFAE8"/>
                </a:solidFill>
              </a:rPr>
              <a:t> </a:t>
            </a:r>
            <a:r>
              <a:rPr lang="bg-BG" sz="4000" smtClean="0">
                <a:solidFill>
                  <a:srgbClr val="FAFAE8"/>
                </a:solidFill>
              </a:rPr>
              <a:t>and </a:t>
            </a:r>
            <a:r>
              <a:rPr lang="en-US" sz="4000" smtClean="0">
                <a:solidFill>
                  <a:srgbClr val="FAFAE8"/>
                </a:solidFill>
              </a:rPr>
              <a:t>projects.</a:t>
            </a:r>
            <a:r>
              <a:rPr lang="bg-BG" sz="4000" smtClean="0">
                <a:solidFill>
                  <a:srgbClr val="FAFAE8"/>
                </a:solidFill>
              </a:rPr>
              <a:t> </a:t>
            </a:r>
          </a:p>
        </p:txBody>
      </p:sp>
      <p:pic>
        <p:nvPicPr>
          <p:cNvPr id="72709" name="Picture 5" descr="шарено"/>
          <p:cNvPicPr>
            <a:picLocks noChangeAspect="1" noChangeArrowheads="1"/>
          </p:cNvPicPr>
          <p:nvPr/>
        </p:nvPicPr>
        <p:blipFill>
          <a:blip r:embed="rId2"/>
          <a:srcRect/>
          <a:stretch>
            <a:fillRect/>
          </a:stretch>
        </p:blipFill>
        <p:spPr bwMode="auto">
          <a:xfrm>
            <a:off x="609600" y="1295400"/>
            <a:ext cx="2667000" cy="2895600"/>
          </a:xfrm>
          <a:prstGeom prst="rect">
            <a:avLst/>
          </a:prstGeom>
          <a:noFill/>
          <a:ln w="9525">
            <a:noFill/>
            <a:miter lim="800000"/>
            <a:headEnd/>
            <a:tailEnd/>
          </a:ln>
        </p:spPr>
      </p:pic>
      <p:pic>
        <p:nvPicPr>
          <p:cNvPr id="4" name="Picture 6" descr="ЗАГОwТОqВКА DVD copy copy"/>
          <p:cNvPicPr>
            <a:picLocks noChangeAspect="1" noChangeArrowheads="1"/>
          </p:cNvPicPr>
          <p:nvPr/>
        </p:nvPicPr>
        <p:blipFill>
          <a:blip r:embed="rId3"/>
          <a:srcRect/>
          <a:stretch>
            <a:fillRect/>
          </a:stretch>
        </p:blipFill>
        <p:spPr bwMode="auto">
          <a:xfrm>
            <a:off x="5715000" y="1219200"/>
            <a:ext cx="2438400" cy="3124200"/>
          </a:xfrm>
          <a:prstGeom prst="rect">
            <a:avLst/>
          </a:prstGeom>
          <a:noFill/>
          <a:ln w="9525">
            <a:noFill/>
            <a:miter lim="800000"/>
            <a:headEnd/>
            <a:tailEnd/>
          </a:ln>
        </p:spPr>
      </p:pic>
      <p:sp>
        <p:nvSpPr>
          <p:cNvPr id="22533" name="Правоъгълник 4"/>
          <p:cNvSpPr>
            <a:spLocks noChangeArrowheads="1"/>
          </p:cNvSpPr>
          <p:nvPr/>
        </p:nvSpPr>
        <p:spPr bwMode="auto">
          <a:xfrm>
            <a:off x="762000" y="4398963"/>
            <a:ext cx="7315200" cy="1554162"/>
          </a:xfrm>
          <a:prstGeom prst="rect">
            <a:avLst/>
          </a:prstGeom>
          <a:noFill/>
          <a:ln w="9525">
            <a:noFill/>
            <a:miter lim="800000"/>
            <a:headEnd/>
            <a:tailEnd/>
          </a:ln>
        </p:spPr>
        <p:txBody>
          <a:bodyPr>
            <a:spAutoFit/>
          </a:bodyPr>
          <a:lstStyle/>
          <a:p>
            <a:pPr algn="ctr"/>
            <a:r>
              <a:rPr lang="en-US" sz="3200" b="1"/>
              <a:t>М</a:t>
            </a:r>
            <a:r>
              <a:rPr lang="bg-BG" sz="3200" b="1"/>
              <a:t>any positive</a:t>
            </a:r>
            <a:r>
              <a:rPr lang="en-US" sz="3200" b="1"/>
              <a:t> </a:t>
            </a:r>
            <a:r>
              <a:rPr lang="bg-BG" sz="3200" b="1"/>
              <a:t>emotions br</a:t>
            </a:r>
            <a:r>
              <a:rPr lang="en-US" sz="3200" b="1"/>
              <a:t>оught</a:t>
            </a:r>
            <a:r>
              <a:rPr lang="bg-BG" sz="3200" b="1"/>
              <a:t> a draft of a “</a:t>
            </a:r>
            <a:r>
              <a:rPr lang="en-US" sz="3200" b="1"/>
              <a:t>M</a:t>
            </a:r>
            <a:r>
              <a:rPr lang="bg-BG" sz="3200" b="1"/>
              <a:t>usic-</a:t>
            </a:r>
            <a:r>
              <a:rPr lang="en-US" sz="3200" b="1"/>
              <a:t> Way to </a:t>
            </a:r>
            <a:r>
              <a:rPr lang="bg-BG" sz="3200" b="1"/>
              <a:t>Child's Heart</a:t>
            </a:r>
            <a:r>
              <a:rPr lang="bg-BG" b="1"/>
              <a:t>“</a:t>
            </a:r>
            <a:r>
              <a:rPr lang="en-US" b="1"/>
              <a:t>- </a:t>
            </a:r>
            <a:r>
              <a:rPr lang="en-US" sz="2800" b="1"/>
              <a:t>national project </a:t>
            </a:r>
            <a:r>
              <a:rPr lang="bg-BG" sz="2800" b="1"/>
              <a:t> </a:t>
            </a:r>
            <a:endParaRPr lang="bg-BG"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2706"/>
                                        </p:tgtEl>
                                        <p:attrNameLst>
                                          <p:attrName>style.visibility</p:attrName>
                                        </p:attrNameLst>
                                      </p:cBhvr>
                                      <p:to>
                                        <p:strVal val="visible"/>
                                      </p:to>
                                    </p:set>
                                    <p:anim by="(-#ppt_w*2)" calcmode="lin" valueType="num">
                                      <p:cBhvr rctx="PPT">
                                        <p:cTn id="7" dur="500" autoRev="1" fill="hold">
                                          <p:stCondLst>
                                            <p:cond delay="0"/>
                                          </p:stCondLst>
                                        </p:cTn>
                                        <p:tgtEl>
                                          <p:spTgt spid="72706"/>
                                        </p:tgtEl>
                                        <p:attrNameLst>
                                          <p:attrName>ppt_w</p:attrName>
                                        </p:attrNameLst>
                                      </p:cBhvr>
                                    </p:anim>
                                    <p:anim by="(#ppt_w*0.50)" calcmode="lin" valueType="num">
                                      <p:cBhvr>
                                        <p:cTn id="8" dur="500" decel="50000" autoRev="1" fill="hold">
                                          <p:stCondLst>
                                            <p:cond delay="0"/>
                                          </p:stCondLst>
                                        </p:cTn>
                                        <p:tgtEl>
                                          <p:spTgt spid="72706"/>
                                        </p:tgtEl>
                                        <p:attrNameLst>
                                          <p:attrName>ppt_x</p:attrName>
                                        </p:attrNameLst>
                                      </p:cBhvr>
                                    </p:anim>
                                    <p:anim from="(-#ppt_h/2)" to="(#ppt_y)" calcmode="lin" valueType="num">
                                      <p:cBhvr>
                                        <p:cTn id="9" dur="1000" fill="hold">
                                          <p:stCondLst>
                                            <p:cond delay="0"/>
                                          </p:stCondLst>
                                        </p:cTn>
                                        <p:tgtEl>
                                          <p:spTgt spid="72706"/>
                                        </p:tgtEl>
                                        <p:attrNameLst>
                                          <p:attrName>ppt_y</p:attrName>
                                        </p:attrNameLst>
                                      </p:cBhvr>
                                    </p:anim>
                                    <p:animRot by="21600000">
                                      <p:cBhvr>
                                        <p:cTn id="10" dur="1000" fill="hold">
                                          <p:stCondLst>
                                            <p:cond delay="0"/>
                                          </p:stCondLst>
                                        </p:cTn>
                                        <p:tgtEl>
                                          <p:spTgt spid="7270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72709"/>
                                        </p:tgtEl>
                                        <p:attrNameLst>
                                          <p:attrName>style.visibility</p:attrName>
                                        </p:attrNameLst>
                                      </p:cBhvr>
                                      <p:to>
                                        <p:strVal val="visible"/>
                                      </p:to>
                                    </p:set>
                                    <p:animEffect transition="in" filter="fade">
                                      <p:cBhvr>
                                        <p:cTn id="15" dur="770" decel="100000"/>
                                        <p:tgtEl>
                                          <p:spTgt spid="72709"/>
                                        </p:tgtEl>
                                      </p:cBhvr>
                                    </p:animEffect>
                                    <p:animScale>
                                      <p:cBhvr>
                                        <p:cTn id="16" dur="770" decel="100000"/>
                                        <p:tgtEl>
                                          <p:spTgt spid="72709"/>
                                        </p:tgtEl>
                                      </p:cBhvr>
                                      <p:from x="10000" y="10000"/>
                                      <p:to x="200000" y="450000"/>
                                    </p:animScale>
                                    <p:animScale>
                                      <p:cBhvr>
                                        <p:cTn id="17" dur="1230" accel="100000" fill="hold">
                                          <p:stCondLst>
                                            <p:cond delay="770"/>
                                          </p:stCondLst>
                                        </p:cTn>
                                        <p:tgtEl>
                                          <p:spTgt spid="72709"/>
                                        </p:tgtEl>
                                      </p:cBhvr>
                                      <p:from x="200000" y="450000"/>
                                      <p:to x="100000" y="100000"/>
                                    </p:animScale>
                                    <p:set>
                                      <p:cBhvr>
                                        <p:cTn id="18" dur="770" fill="hold"/>
                                        <p:tgtEl>
                                          <p:spTgt spid="72709"/>
                                        </p:tgtEl>
                                        <p:attrNameLst>
                                          <p:attrName>ppt_x</p:attrName>
                                        </p:attrNameLst>
                                      </p:cBhvr>
                                      <p:to>
                                        <p:strVal val="(0.5)"/>
                                      </p:to>
                                    </p:set>
                                    <p:anim from="(0.5)" to="(#ppt_x)" calcmode="lin" valueType="num">
                                      <p:cBhvr>
                                        <p:cTn id="19" dur="1230" accel="100000" fill="hold">
                                          <p:stCondLst>
                                            <p:cond delay="770"/>
                                          </p:stCondLst>
                                        </p:cTn>
                                        <p:tgtEl>
                                          <p:spTgt spid="72709"/>
                                        </p:tgtEl>
                                        <p:attrNameLst>
                                          <p:attrName>ppt_x</p:attrName>
                                        </p:attrNameLst>
                                      </p:cBhvr>
                                    </p:anim>
                                    <p:set>
                                      <p:cBhvr>
                                        <p:cTn id="20" dur="770" fill="hold"/>
                                        <p:tgtEl>
                                          <p:spTgt spid="72709"/>
                                        </p:tgtEl>
                                        <p:attrNameLst>
                                          <p:attrName>ppt_y</p:attrName>
                                        </p:attrNameLst>
                                      </p:cBhvr>
                                      <p:to>
                                        <p:strVal val="(#ppt_y+0.4)"/>
                                      </p:to>
                                    </p:set>
                                    <p:anim from="(#ppt_y+0.4)" to="(#ppt_y)" calcmode="lin" valueType="num">
                                      <p:cBhvr>
                                        <p:cTn id="21" dur="1230" accel="100000" fill="hold">
                                          <p:stCondLst>
                                            <p:cond delay="770"/>
                                          </p:stCondLst>
                                        </p:cTn>
                                        <p:tgtEl>
                                          <p:spTgt spid="72709"/>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edge">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22533">
                                            <p:txEl>
                                              <p:pRg st="0" end="0"/>
                                            </p:txEl>
                                          </p:spTgt>
                                        </p:tgtEl>
                                        <p:attrNameLst>
                                          <p:attrName>style.visibility</p:attrName>
                                        </p:attrNameLst>
                                      </p:cBhvr>
                                      <p:to>
                                        <p:strVal val="visible"/>
                                      </p:to>
                                    </p:set>
                                    <p:animEffect transition="in" filter="wheel(4)">
                                      <p:cBhvr>
                                        <p:cTn id="31" dur="2000"/>
                                        <p:tgtEl>
                                          <p:spTgt spid="225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theme/theme1.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48</Words>
  <Application>Microsoft Office PowerPoint</Application>
  <PresentationFormat>Презентация на цял екран (4:3)</PresentationFormat>
  <Paragraphs>15</Paragraphs>
  <Slides>10</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10</vt:i4>
      </vt:variant>
    </vt:vector>
  </HeadingPairs>
  <TitlesOfParts>
    <vt:vector size="11" baseType="lpstr">
      <vt:lpstr>Office тема</vt:lpstr>
      <vt:lpstr>Слайд 1</vt:lpstr>
      <vt:lpstr> Educational Academy  </vt:lpstr>
      <vt:lpstr> “Genarations-hand in hand”  eco-camp-NA</vt:lpstr>
      <vt:lpstr>Teachers  strive to make the school more attractive territory and desirable  area for students.</vt:lpstr>
      <vt:lpstr>Слайд 5</vt:lpstr>
      <vt:lpstr>Our students have not  the advantage of living in a big city and have all of them new, but the expense, they have the opportunity to live in a place where violence, crime and drugs are foreign to people!!!</vt:lpstr>
      <vt:lpstr>For them the most  important  things are family, friends, school and society.</vt:lpstr>
      <vt:lpstr>Therefore, we decided that we can join the project, which is connected with future. And why now?  We know 2013 is an European year of active citizenship and we want to have real opportunity to  build our future and learn more about other countries and cultures.</vt:lpstr>
      <vt:lpstr>Our school takes part in activities such as competitions, festivals and projects. </vt:lpstr>
      <vt:lpstr>Слайд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school “Vasil Levski”, Yurukovo, Bulgaria Part-2</dc:title>
  <dc:creator>home</dc:creator>
  <cp:lastModifiedBy>home</cp:lastModifiedBy>
  <cp:revision>2</cp:revision>
  <dcterms:created xsi:type="dcterms:W3CDTF">2014-02-07T15:31:56Z</dcterms:created>
  <dcterms:modified xsi:type="dcterms:W3CDTF">2014-02-07T15:49:10Z</dcterms:modified>
</cp:coreProperties>
</file>